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9E7"/>
    <a:srgbClr val="B3D9B3"/>
    <a:srgbClr val="84DC93"/>
    <a:srgbClr val="A4C988"/>
    <a:srgbClr val="8BD987"/>
    <a:srgbClr val="CBE3BB"/>
    <a:srgbClr val="33CC33"/>
    <a:srgbClr val="99FFCC"/>
    <a:srgbClr val="3399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56" d="100"/>
          <a:sy n="56" d="100"/>
        </p:scale>
        <p:origin x="255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87C99-3B7E-4EC2-8883-5676716E9467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DF93-3315-4F5C-B90B-B1FEE54679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4431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87C99-3B7E-4EC2-8883-5676716E9467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DF93-3315-4F5C-B90B-B1FEE54679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289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87C99-3B7E-4EC2-8883-5676716E9467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DF93-3315-4F5C-B90B-B1FEE54679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1111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87C99-3B7E-4EC2-8883-5676716E9467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DF93-3315-4F5C-B90B-B1FEE54679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62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87C99-3B7E-4EC2-8883-5676716E9467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DF93-3315-4F5C-B90B-B1FEE54679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0328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87C99-3B7E-4EC2-8883-5676716E9467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DF93-3315-4F5C-B90B-B1FEE54679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4763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87C99-3B7E-4EC2-8883-5676716E9467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DF93-3315-4F5C-B90B-B1FEE54679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642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87C99-3B7E-4EC2-8883-5676716E9467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DF93-3315-4F5C-B90B-B1FEE54679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774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87C99-3B7E-4EC2-8883-5676716E9467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DF93-3315-4F5C-B90B-B1FEE54679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65135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4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87C99-3B7E-4EC2-8883-5676716E9467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DF93-3315-4F5C-B90B-B1FEE54679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819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87C99-3B7E-4EC2-8883-5676716E9467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DF93-3315-4F5C-B90B-B1FEE54679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6719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87C99-3B7E-4EC2-8883-5676716E9467}" type="datetimeFigureOut">
              <a:rPr lang="de-DE" smtClean="0"/>
              <a:t>20.02.2026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5DF93-3315-4F5C-B90B-B1FEE54679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40880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hyperlink" Target="mailto:DS-Ambulanz@med.uni-muenchen.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63ACADE4-9DDA-4A46-8DF8-5A5CEED734F5}"/>
              </a:ext>
            </a:extLst>
          </p:cNvPr>
          <p:cNvSpPr/>
          <p:nvPr/>
        </p:nvSpPr>
        <p:spPr>
          <a:xfrm>
            <a:off x="94069" y="4641747"/>
            <a:ext cx="6671313" cy="5780867"/>
          </a:xfrm>
          <a:prstGeom prst="roundRect">
            <a:avLst>
              <a:gd name="adj" fmla="val 9853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3" name="Picture 2" descr="bb5d72c2-1f58-4f76-a7ca-e5b4066f5a47"/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472" b="10500"/>
          <a:stretch>
            <a:fillRect/>
          </a:stretch>
        </p:blipFill>
        <p:spPr bwMode="auto">
          <a:xfrm>
            <a:off x="4203851" y="9128502"/>
            <a:ext cx="2654148" cy="3063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uppieren 14"/>
          <p:cNvGrpSpPr/>
          <p:nvPr/>
        </p:nvGrpSpPr>
        <p:grpSpPr>
          <a:xfrm>
            <a:off x="4223478" y="68726"/>
            <a:ext cx="1396109" cy="794402"/>
            <a:chOff x="3108286" y="2714035"/>
            <a:chExt cx="5093252" cy="2446403"/>
          </a:xfrm>
        </p:grpSpPr>
        <p:grpSp>
          <p:nvGrpSpPr>
            <p:cNvPr id="17" name="Gruppieren 16"/>
            <p:cNvGrpSpPr/>
            <p:nvPr/>
          </p:nvGrpSpPr>
          <p:grpSpPr>
            <a:xfrm>
              <a:off x="3131919" y="2962419"/>
              <a:ext cx="5069619" cy="1939477"/>
              <a:chOff x="3131919" y="2962419"/>
              <a:chExt cx="5069619" cy="1939477"/>
            </a:xfrm>
          </p:grpSpPr>
          <p:sp>
            <p:nvSpPr>
              <p:cNvPr id="18" name="Rechteck 17">
                <a:extLst>
                  <a:ext uri="{FF2B5EF4-FFF2-40B4-BE49-F238E27FC236}">
                    <a16:creationId xmlns:a16="http://schemas.microsoft.com/office/drawing/2014/main" id="{5EA60D19-51F4-44D1-9194-36C93B353D06}"/>
                  </a:ext>
                </a:extLst>
              </p:cNvPr>
              <p:cNvSpPr/>
              <p:nvPr/>
            </p:nvSpPr>
            <p:spPr>
              <a:xfrm>
                <a:off x="3135042" y="2972578"/>
                <a:ext cx="5066496" cy="1929318"/>
              </a:xfrm>
              <a:prstGeom prst="rect">
                <a:avLst/>
              </a:prstGeom>
              <a:solidFill>
                <a:srgbClr val="FFF9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9" name="Gerader Verbinder 18">
                <a:extLst>
                  <a:ext uri="{FF2B5EF4-FFF2-40B4-BE49-F238E27FC236}">
                    <a16:creationId xmlns:a16="http://schemas.microsoft.com/office/drawing/2014/main" id="{E060BC39-7751-4CAD-86AA-C9859BF751AC}"/>
                  </a:ext>
                </a:extLst>
              </p:cNvPr>
              <p:cNvCxnSpPr/>
              <p:nvPr/>
            </p:nvCxnSpPr>
            <p:spPr>
              <a:xfrm>
                <a:off x="3131919" y="2962419"/>
                <a:ext cx="5066496" cy="0"/>
              </a:xfrm>
              <a:prstGeom prst="line">
                <a:avLst/>
              </a:prstGeom>
              <a:ln w="38100">
                <a:solidFill>
                  <a:srgbClr val="30854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Gerader Verbinder 19">
                <a:extLst>
                  <a:ext uri="{FF2B5EF4-FFF2-40B4-BE49-F238E27FC236}">
                    <a16:creationId xmlns:a16="http://schemas.microsoft.com/office/drawing/2014/main" id="{0FE3DF4D-5693-41CA-B78E-5127542DD744}"/>
                  </a:ext>
                </a:extLst>
              </p:cNvPr>
              <p:cNvCxnSpPr/>
              <p:nvPr/>
            </p:nvCxnSpPr>
            <p:spPr>
              <a:xfrm>
                <a:off x="3131919" y="4901896"/>
                <a:ext cx="5066496" cy="0"/>
              </a:xfrm>
              <a:prstGeom prst="line">
                <a:avLst/>
              </a:prstGeom>
              <a:ln w="38100">
                <a:solidFill>
                  <a:srgbClr val="30854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1" name="Grafik 20" descr="Ein Bild, das Schild, Zeichnung enthält.&#10;&#10;Automatisch generierte Beschreibung">
              <a:extLst>
                <a:ext uri="{FF2B5EF4-FFF2-40B4-BE49-F238E27FC236}">
                  <a16:creationId xmlns:a16="http://schemas.microsoft.com/office/drawing/2014/main" id="{C5C649B2-48E0-4D68-AE1C-7BE74DAF1EB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08286" y="2714035"/>
              <a:ext cx="5066496" cy="2446403"/>
            </a:xfrm>
            <a:prstGeom prst="rect">
              <a:avLst/>
            </a:prstGeom>
          </p:spPr>
        </p:pic>
      </p:grpSp>
      <p:sp>
        <p:nvSpPr>
          <p:cNvPr id="22" name="Rechteck 21"/>
          <p:cNvSpPr/>
          <p:nvPr/>
        </p:nvSpPr>
        <p:spPr>
          <a:xfrm>
            <a:off x="374088" y="4923773"/>
            <a:ext cx="6574224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Einführung und Vorstellung der Ambulanz</a:t>
            </a:r>
          </a:p>
          <a:p>
            <a:pPr>
              <a:spcAft>
                <a:spcPts val="0"/>
              </a:spcAft>
            </a:pPr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Prof. Dr. Johannes Levin</a:t>
            </a:r>
          </a:p>
          <a:p>
            <a:pPr>
              <a:spcAft>
                <a:spcPts val="0"/>
              </a:spcAft>
            </a:pPr>
            <a:r>
              <a:rPr lang="de-DE" sz="9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>
              <a:spcAft>
                <a:spcPts val="0"/>
              </a:spcAft>
            </a:pPr>
            <a:endParaRPr lang="de-DE" sz="9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Hintergrund und Entstehung der Alzheimer-Demenz bei Menschen mit einem Down-Syndrom</a:t>
            </a:r>
          </a:p>
          <a:p>
            <a:pPr>
              <a:spcAft>
                <a:spcPts val="0"/>
              </a:spcAft>
            </a:pPr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PD Dr. Georg Nübling</a:t>
            </a:r>
          </a:p>
          <a:p>
            <a:pPr>
              <a:spcAft>
                <a:spcPts val="0"/>
              </a:spcAft>
            </a:pPr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de-DE" sz="9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Neuropsychologische Diagnostik und Differentialdiagnostik</a:t>
            </a:r>
          </a:p>
          <a:p>
            <a:pPr>
              <a:spcAft>
                <a:spcPts val="0"/>
              </a:spcAft>
            </a:pPr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Dr. </a:t>
            </a:r>
            <a:r>
              <a:rPr lang="de-DE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rer</a:t>
            </a:r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de-DE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biol</a:t>
            </a:r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hum. Elisabeth Wlasich, Katja Sandkühler, M.Sc.</a:t>
            </a:r>
          </a:p>
          <a:p>
            <a:pPr>
              <a:spcAft>
                <a:spcPts val="0"/>
              </a:spcAft>
            </a:pPr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de-DE" sz="9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Neurologische Differentialdiagnostik und Therapieoptionen der Alzheimer-Demenz</a:t>
            </a:r>
          </a:p>
          <a:p>
            <a:pPr>
              <a:spcAft>
                <a:spcPts val="0"/>
              </a:spcAft>
            </a:pPr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Dr. Lena Marth</a:t>
            </a:r>
          </a:p>
          <a:p>
            <a:pPr>
              <a:spcAft>
                <a:spcPts val="0"/>
              </a:spcAft>
            </a:pPr>
            <a:endParaRPr lang="de-DE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de-DE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Sportprogramm für Menschen mit Down-Syndrom</a:t>
            </a:r>
            <a:endParaRPr lang="de-DE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Mira Fischer, M.A.  </a:t>
            </a:r>
          </a:p>
          <a:p>
            <a:pPr>
              <a:spcAft>
                <a:spcPts val="0"/>
              </a:spcAft>
            </a:pPr>
            <a:endParaRPr lang="de-DE" sz="9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Abschließende Diskussionsrunde</a:t>
            </a:r>
          </a:p>
        </p:txBody>
      </p:sp>
      <p:sp>
        <p:nvSpPr>
          <p:cNvPr id="23" name="Rechteck 22"/>
          <p:cNvSpPr/>
          <p:nvPr/>
        </p:nvSpPr>
        <p:spPr>
          <a:xfrm>
            <a:off x="247928" y="1188269"/>
            <a:ext cx="6362144" cy="2394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Aktuelle Entwicklungen in Diagnostik und Therapie der Alzheimer-Demenz bei Menschen mit einem Down-Syndrom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de-DE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Fortbildungsangebot der Ambulanz Alzheimer bei Menschen </a:t>
            </a:r>
            <a:r>
              <a:rPr lang="de-DE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mit einem Down-Syndrom</a:t>
            </a:r>
            <a:endParaRPr lang="de-DE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de-DE" sz="20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Ellipse 23"/>
          <p:cNvSpPr/>
          <p:nvPr/>
        </p:nvSpPr>
        <p:spPr>
          <a:xfrm flipH="1">
            <a:off x="321339" y="3033490"/>
            <a:ext cx="1008000" cy="1008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>
                <a:solidFill>
                  <a:schemeClr val="bg1"/>
                </a:solidFill>
              </a:rPr>
              <a:t>Digital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1291270" y="3565973"/>
            <a:ext cx="4908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Online-Veranstaltung</a:t>
            </a:r>
          </a:p>
          <a:p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 Montag, 28.09.2026 / 15:00 – 16:30 Uhr</a:t>
            </a:r>
          </a:p>
        </p:txBody>
      </p:sp>
      <p:sp>
        <p:nvSpPr>
          <p:cNvPr id="27" name="Rechteck: abgerundete Ecken 26"/>
          <p:cNvSpPr/>
          <p:nvPr/>
        </p:nvSpPr>
        <p:spPr>
          <a:xfrm>
            <a:off x="128589" y="10493294"/>
            <a:ext cx="3885472" cy="163179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Anmeldungen bitte an:</a:t>
            </a:r>
            <a:endParaRPr lang="de-DE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hlinkClick r:id="rId4">
                <a:extLst>
                  <a:ext uri="{A12FA001-AC4F-418D-AE19-62706E023703}">
                    <ahyp:hlinkClr xmlns=""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de-DE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Nina.Smrzka@med.uni-muenchen.de</a:t>
            </a:r>
            <a:endParaRPr lang="de-DE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de-DE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 Tag der Veranstaltung erhalten Sie per E-Mail den Zugang zur Online-Veranstaltung.</a:t>
            </a:r>
          </a:p>
          <a:p>
            <a:pPr algn="ctr"/>
            <a:endParaRPr lang="de-DE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1796091" y="107132"/>
            <a:ext cx="3848649" cy="709613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pic>
        <p:nvPicPr>
          <p:cNvPr id="35" name="Grafik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68" r="16125" b="12392"/>
          <a:stretch>
            <a:fillRect/>
          </a:stretch>
        </p:blipFill>
        <p:spPr bwMode="auto">
          <a:xfrm>
            <a:off x="6084394" y="107132"/>
            <a:ext cx="680988" cy="70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Rechteck 35"/>
          <p:cNvSpPr/>
          <p:nvPr/>
        </p:nvSpPr>
        <p:spPr>
          <a:xfrm>
            <a:off x="5699846" y="107132"/>
            <a:ext cx="1021965" cy="709613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37" name="Rechteck 36"/>
          <p:cNvSpPr/>
          <p:nvPr/>
        </p:nvSpPr>
        <p:spPr>
          <a:xfrm>
            <a:off x="94069" y="107132"/>
            <a:ext cx="559826" cy="709613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38" name="Rechteck 37"/>
          <p:cNvSpPr/>
          <p:nvPr/>
        </p:nvSpPr>
        <p:spPr>
          <a:xfrm>
            <a:off x="714010" y="107132"/>
            <a:ext cx="1023217" cy="709613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40" name="Textfeld 39"/>
          <p:cNvSpPr txBox="1"/>
          <p:nvPr/>
        </p:nvSpPr>
        <p:spPr>
          <a:xfrm>
            <a:off x="1819887" y="334145"/>
            <a:ext cx="831599" cy="19208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lnSpc>
                <a:spcPts val="700"/>
              </a:lnSpc>
              <a:spcBef>
                <a:spcPts val="100"/>
              </a:spcBef>
              <a:spcAft>
                <a:spcPts val="0"/>
              </a:spcAft>
              <a:defRPr/>
            </a:pPr>
            <a:r>
              <a:rPr lang="de-DE" sz="600" cap="all" spc="40" dirty="0">
                <a:solidFill>
                  <a:schemeClr val="bg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Campus </a:t>
            </a:r>
            <a:r>
              <a:rPr lang="de-DE" sz="600" cap="all" spc="40" dirty="0" err="1">
                <a:solidFill>
                  <a:schemeClr val="bg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grosshadern</a:t>
            </a:r>
            <a:endParaRPr lang="de-DE" sz="600" cap="all" spc="40" dirty="0">
              <a:solidFill>
                <a:schemeClr val="bg1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fontAlgn="auto" hangingPunct="1">
              <a:lnSpc>
                <a:spcPts val="700"/>
              </a:lnSpc>
              <a:spcBef>
                <a:spcPts val="100"/>
              </a:spcBef>
              <a:spcAft>
                <a:spcPts val="0"/>
              </a:spcAft>
              <a:defRPr/>
            </a:pPr>
            <a:r>
              <a:rPr lang="de-DE" sz="600" cap="all" spc="40" dirty="0">
                <a:solidFill>
                  <a:schemeClr val="bg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Campus </a:t>
            </a:r>
            <a:r>
              <a:rPr lang="de-DE" sz="600" cap="all" spc="40" dirty="0" err="1">
                <a:solidFill>
                  <a:schemeClr val="bg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innenstadt</a:t>
            </a:r>
            <a:r>
              <a:rPr lang="de-DE" sz="600" cap="all" spc="40" dirty="0">
                <a:solidFill>
                  <a:schemeClr val="bg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</p:txBody>
      </p:sp>
      <p:sp>
        <p:nvSpPr>
          <p:cNvPr id="41" name="Textfeld 40"/>
          <p:cNvSpPr txBox="1"/>
          <p:nvPr/>
        </p:nvSpPr>
        <p:spPr>
          <a:xfrm>
            <a:off x="1819275" y="703873"/>
            <a:ext cx="1843453" cy="9233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lang="de-DE" sz="600" cap="all" spc="40" dirty="0">
                <a:solidFill>
                  <a:schemeClr val="bg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Neurologische Klinik und Poliklinik</a:t>
            </a:r>
          </a:p>
        </p:txBody>
      </p:sp>
      <p:sp>
        <p:nvSpPr>
          <p:cNvPr id="42" name="Rechteck 41"/>
          <p:cNvSpPr/>
          <p:nvPr/>
        </p:nvSpPr>
        <p:spPr>
          <a:xfrm>
            <a:off x="1796091" y="107132"/>
            <a:ext cx="3848649" cy="709613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43" name="Rechteck 42"/>
          <p:cNvSpPr/>
          <p:nvPr/>
        </p:nvSpPr>
        <p:spPr>
          <a:xfrm>
            <a:off x="5699846" y="107132"/>
            <a:ext cx="1021965" cy="709613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44" name="Rechteck 43"/>
          <p:cNvSpPr/>
          <p:nvPr/>
        </p:nvSpPr>
        <p:spPr>
          <a:xfrm>
            <a:off x="94069" y="107132"/>
            <a:ext cx="559826" cy="709613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45" name="Rechteck 44"/>
          <p:cNvSpPr/>
          <p:nvPr/>
        </p:nvSpPr>
        <p:spPr>
          <a:xfrm>
            <a:off x="714010" y="107132"/>
            <a:ext cx="1023217" cy="709613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4" name="AutoShape 3"/>
          <p:cNvSpPr>
            <a:spLocks noChangeAspect="1" noChangeArrowheads="1" noTextEdit="1"/>
          </p:cNvSpPr>
          <p:nvPr/>
        </p:nvSpPr>
        <p:spPr bwMode="auto">
          <a:xfrm>
            <a:off x="128588" y="398463"/>
            <a:ext cx="16732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Freeform 5"/>
          <p:cNvSpPr>
            <a:spLocks noEditPoints="1"/>
          </p:cNvSpPr>
          <p:nvPr/>
        </p:nvSpPr>
        <p:spPr bwMode="auto">
          <a:xfrm>
            <a:off x="738026" y="395288"/>
            <a:ext cx="114300" cy="136525"/>
          </a:xfrm>
          <a:custGeom>
            <a:avLst/>
            <a:gdLst>
              <a:gd name="T0" fmla="*/ 0 w 72"/>
              <a:gd name="T1" fmla="*/ 86 h 86"/>
              <a:gd name="T2" fmla="*/ 0 w 72"/>
              <a:gd name="T3" fmla="*/ 0 h 86"/>
              <a:gd name="T4" fmla="*/ 15 w 72"/>
              <a:gd name="T5" fmla="*/ 0 h 86"/>
              <a:gd name="T6" fmla="*/ 15 w 72"/>
              <a:gd name="T7" fmla="*/ 86 h 86"/>
              <a:gd name="T8" fmla="*/ 0 w 72"/>
              <a:gd name="T9" fmla="*/ 86 h 86"/>
              <a:gd name="T10" fmla="*/ 54 w 72"/>
              <a:gd name="T11" fmla="*/ 86 h 86"/>
              <a:gd name="T12" fmla="*/ 15 w 72"/>
              <a:gd name="T13" fmla="*/ 40 h 86"/>
              <a:gd name="T14" fmla="*/ 49 w 72"/>
              <a:gd name="T15" fmla="*/ 0 h 86"/>
              <a:gd name="T16" fmla="*/ 68 w 72"/>
              <a:gd name="T17" fmla="*/ 0 h 86"/>
              <a:gd name="T18" fmla="*/ 32 w 72"/>
              <a:gd name="T19" fmla="*/ 39 h 86"/>
              <a:gd name="T20" fmla="*/ 72 w 72"/>
              <a:gd name="T21" fmla="*/ 86 h 86"/>
              <a:gd name="T22" fmla="*/ 54 w 72"/>
              <a:gd name="T23" fmla="*/ 86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2" h="86">
                <a:moveTo>
                  <a:pt x="0" y="86"/>
                </a:moveTo>
                <a:lnTo>
                  <a:pt x="0" y="0"/>
                </a:lnTo>
                <a:lnTo>
                  <a:pt x="15" y="0"/>
                </a:lnTo>
                <a:lnTo>
                  <a:pt x="15" y="86"/>
                </a:lnTo>
                <a:lnTo>
                  <a:pt x="0" y="86"/>
                </a:lnTo>
                <a:close/>
                <a:moveTo>
                  <a:pt x="54" y="86"/>
                </a:moveTo>
                <a:lnTo>
                  <a:pt x="15" y="40"/>
                </a:lnTo>
                <a:lnTo>
                  <a:pt x="49" y="0"/>
                </a:lnTo>
                <a:lnTo>
                  <a:pt x="68" y="0"/>
                </a:lnTo>
                <a:lnTo>
                  <a:pt x="32" y="39"/>
                </a:lnTo>
                <a:lnTo>
                  <a:pt x="72" y="86"/>
                </a:lnTo>
                <a:lnTo>
                  <a:pt x="54" y="86"/>
                </a:ln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" name="Freeform 6"/>
          <p:cNvSpPr>
            <a:spLocks/>
          </p:cNvSpPr>
          <p:nvPr/>
        </p:nvSpPr>
        <p:spPr bwMode="auto">
          <a:xfrm>
            <a:off x="881695" y="395288"/>
            <a:ext cx="85725" cy="136525"/>
          </a:xfrm>
          <a:custGeom>
            <a:avLst/>
            <a:gdLst>
              <a:gd name="T0" fmla="*/ 0 w 54"/>
              <a:gd name="T1" fmla="*/ 86 h 86"/>
              <a:gd name="T2" fmla="*/ 0 w 54"/>
              <a:gd name="T3" fmla="*/ 0 h 86"/>
              <a:gd name="T4" fmla="*/ 16 w 54"/>
              <a:gd name="T5" fmla="*/ 0 h 86"/>
              <a:gd name="T6" fmla="*/ 16 w 54"/>
              <a:gd name="T7" fmla="*/ 74 h 86"/>
              <a:gd name="T8" fmla="*/ 54 w 54"/>
              <a:gd name="T9" fmla="*/ 74 h 86"/>
              <a:gd name="T10" fmla="*/ 54 w 54"/>
              <a:gd name="T11" fmla="*/ 86 h 86"/>
              <a:gd name="T12" fmla="*/ 0 w 54"/>
              <a:gd name="T13" fmla="*/ 86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4" h="86">
                <a:moveTo>
                  <a:pt x="0" y="86"/>
                </a:moveTo>
                <a:lnTo>
                  <a:pt x="0" y="0"/>
                </a:lnTo>
                <a:lnTo>
                  <a:pt x="16" y="0"/>
                </a:lnTo>
                <a:lnTo>
                  <a:pt x="16" y="74"/>
                </a:lnTo>
                <a:lnTo>
                  <a:pt x="54" y="74"/>
                </a:lnTo>
                <a:lnTo>
                  <a:pt x="54" y="86"/>
                </a:lnTo>
                <a:lnTo>
                  <a:pt x="0" y="86"/>
                </a:ln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003139" y="395288"/>
            <a:ext cx="25400" cy="136525"/>
          </a:xfrm>
          <a:prstGeom prst="rect">
            <a:avLst/>
          </a:pr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8" name="Freeform 8"/>
          <p:cNvSpPr>
            <a:spLocks/>
          </p:cNvSpPr>
          <p:nvPr/>
        </p:nvSpPr>
        <p:spPr bwMode="auto">
          <a:xfrm>
            <a:off x="1073783" y="395288"/>
            <a:ext cx="107950" cy="136525"/>
          </a:xfrm>
          <a:custGeom>
            <a:avLst/>
            <a:gdLst>
              <a:gd name="T0" fmla="*/ 48 w 68"/>
              <a:gd name="T1" fmla="*/ 86 h 86"/>
              <a:gd name="T2" fmla="*/ 15 w 68"/>
              <a:gd name="T3" fmla="*/ 22 h 86"/>
              <a:gd name="T4" fmla="*/ 15 w 68"/>
              <a:gd name="T5" fmla="*/ 86 h 86"/>
              <a:gd name="T6" fmla="*/ 0 w 68"/>
              <a:gd name="T7" fmla="*/ 86 h 86"/>
              <a:gd name="T8" fmla="*/ 0 w 68"/>
              <a:gd name="T9" fmla="*/ 0 h 86"/>
              <a:gd name="T10" fmla="*/ 20 w 68"/>
              <a:gd name="T11" fmla="*/ 0 h 86"/>
              <a:gd name="T12" fmla="*/ 52 w 68"/>
              <a:gd name="T13" fmla="*/ 65 h 86"/>
              <a:gd name="T14" fmla="*/ 52 w 68"/>
              <a:gd name="T15" fmla="*/ 0 h 86"/>
              <a:gd name="T16" fmla="*/ 68 w 68"/>
              <a:gd name="T17" fmla="*/ 0 h 86"/>
              <a:gd name="T18" fmla="*/ 68 w 68"/>
              <a:gd name="T19" fmla="*/ 86 h 86"/>
              <a:gd name="T20" fmla="*/ 48 w 68"/>
              <a:gd name="T21" fmla="*/ 86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8" h="86">
                <a:moveTo>
                  <a:pt x="48" y="86"/>
                </a:moveTo>
                <a:lnTo>
                  <a:pt x="15" y="22"/>
                </a:lnTo>
                <a:lnTo>
                  <a:pt x="15" y="86"/>
                </a:lnTo>
                <a:lnTo>
                  <a:pt x="0" y="86"/>
                </a:lnTo>
                <a:lnTo>
                  <a:pt x="0" y="0"/>
                </a:lnTo>
                <a:lnTo>
                  <a:pt x="20" y="0"/>
                </a:lnTo>
                <a:lnTo>
                  <a:pt x="52" y="65"/>
                </a:lnTo>
                <a:lnTo>
                  <a:pt x="52" y="0"/>
                </a:lnTo>
                <a:lnTo>
                  <a:pt x="68" y="0"/>
                </a:lnTo>
                <a:lnTo>
                  <a:pt x="68" y="86"/>
                </a:lnTo>
                <a:lnTo>
                  <a:pt x="48" y="86"/>
                </a:ln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226977" y="395288"/>
            <a:ext cx="25400" cy="136525"/>
          </a:xfrm>
          <a:prstGeom prst="rect">
            <a:avLst/>
          </a:pr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0" name="Freeform 10"/>
          <p:cNvSpPr>
            <a:spLocks noEditPoints="1"/>
          </p:cNvSpPr>
          <p:nvPr/>
        </p:nvSpPr>
        <p:spPr bwMode="auto">
          <a:xfrm>
            <a:off x="1296034" y="395288"/>
            <a:ext cx="115888" cy="136525"/>
          </a:xfrm>
          <a:custGeom>
            <a:avLst/>
            <a:gdLst>
              <a:gd name="T0" fmla="*/ 0 w 73"/>
              <a:gd name="T1" fmla="*/ 86 h 86"/>
              <a:gd name="T2" fmla="*/ 0 w 73"/>
              <a:gd name="T3" fmla="*/ 0 h 86"/>
              <a:gd name="T4" fmla="*/ 16 w 73"/>
              <a:gd name="T5" fmla="*/ 0 h 86"/>
              <a:gd name="T6" fmla="*/ 16 w 73"/>
              <a:gd name="T7" fmla="*/ 86 h 86"/>
              <a:gd name="T8" fmla="*/ 0 w 73"/>
              <a:gd name="T9" fmla="*/ 86 h 86"/>
              <a:gd name="T10" fmla="*/ 54 w 73"/>
              <a:gd name="T11" fmla="*/ 86 h 86"/>
              <a:gd name="T12" fmla="*/ 16 w 73"/>
              <a:gd name="T13" fmla="*/ 40 h 86"/>
              <a:gd name="T14" fmla="*/ 50 w 73"/>
              <a:gd name="T15" fmla="*/ 0 h 86"/>
              <a:gd name="T16" fmla="*/ 69 w 73"/>
              <a:gd name="T17" fmla="*/ 0 h 86"/>
              <a:gd name="T18" fmla="*/ 32 w 73"/>
              <a:gd name="T19" fmla="*/ 39 h 86"/>
              <a:gd name="T20" fmla="*/ 73 w 73"/>
              <a:gd name="T21" fmla="*/ 86 h 86"/>
              <a:gd name="T22" fmla="*/ 54 w 73"/>
              <a:gd name="T23" fmla="*/ 86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73" h="86">
                <a:moveTo>
                  <a:pt x="0" y="86"/>
                </a:moveTo>
                <a:lnTo>
                  <a:pt x="0" y="0"/>
                </a:lnTo>
                <a:lnTo>
                  <a:pt x="16" y="0"/>
                </a:lnTo>
                <a:lnTo>
                  <a:pt x="16" y="86"/>
                </a:lnTo>
                <a:lnTo>
                  <a:pt x="0" y="86"/>
                </a:lnTo>
                <a:close/>
                <a:moveTo>
                  <a:pt x="54" y="86"/>
                </a:moveTo>
                <a:lnTo>
                  <a:pt x="16" y="40"/>
                </a:lnTo>
                <a:lnTo>
                  <a:pt x="50" y="0"/>
                </a:lnTo>
                <a:lnTo>
                  <a:pt x="69" y="0"/>
                </a:lnTo>
                <a:lnTo>
                  <a:pt x="32" y="39"/>
                </a:lnTo>
                <a:lnTo>
                  <a:pt x="73" y="86"/>
                </a:lnTo>
                <a:lnTo>
                  <a:pt x="54" y="86"/>
                </a:ln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" name="Freeform 11"/>
          <p:cNvSpPr>
            <a:spLocks/>
          </p:cNvSpPr>
          <p:nvPr/>
        </p:nvSpPr>
        <p:spPr bwMode="auto">
          <a:xfrm>
            <a:off x="1438115" y="395288"/>
            <a:ext cx="106363" cy="139700"/>
          </a:xfrm>
          <a:custGeom>
            <a:avLst/>
            <a:gdLst>
              <a:gd name="T0" fmla="*/ 47 w 47"/>
              <a:gd name="T1" fmla="*/ 34 h 57"/>
              <a:gd name="T2" fmla="*/ 45 w 47"/>
              <a:gd name="T3" fmla="*/ 45 h 57"/>
              <a:gd name="T4" fmla="*/ 39 w 47"/>
              <a:gd name="T5" fmla="*/ 52 h 57"/>
              <a:gd name="T6" fmla="*/ 32 w 47"/>
              <a:gd name="T7" fmla="*/ 56 h 57"/>
              <a:gd name="T8" fmla="*/ 24 w 47"/>
              <a:gd name="T9" fmla="*/ 57 h 57"/>
              <a:gd name="T10" fmla="*/ 15 w 47"/>
              <a:gd name="T11" fmla="*/ 56 h 57"/>
              <a:gd name="T12" fmla="*/ 7 w 47"/>
              <a:gd name="T13" fmla="*/ 53 h 57"/>
              <a:gd name="T14" fmla="*/ 2 w 47"/>
              <a:gd name="T15" fmla="*/ 45 h 57"/>
              <a:gd name="T16" fmla="*/ 0 w 47"/>
              <a:gd name="T17" fmla="*/ 34 h 57"/>
              <a:gd name="T18" fmla="*/ 0 w 47"/>
              <a:gd name="T19" fmla="*/ 0 h 57"/>
              <a:gd name="T20" fmla="*/ 11 w 47"/>
              <a:gd name="T21" fmla="*/ 0 h 57"/>
              <a:gd name="T22" fmla="*/ 11 w 47"/>
              <a:gd name="T23" fmla="*/ 35 h 57"/>
              <a:gd name="T24" fmla="*/ 14 w 47"/>
              <a:gd name="T25" fmla="*/ 45 h 57"/>
              <a:gd name="T26" fmla="*/ 24 w 47"/>
              <a:gd name="T27" fmla="*/ 49 h 57"/>
              <a:gd name="T28" fmla="*/ 33 w 47"/>
              <a:gd name="T29" fmla="*/ 46 h 57"/>
              <a:gd name="T30" fmla="*/ 36 w 47"/>
              <a:gd name="T31" fmla="*/ 35 h 57"/>
              <a:gd name="T32" fmla="*/ 36 w 47"/>
              <a:gd name="T33" fmla="*/ 0 h 57"/>
              <a:gd name="T34" fmla="*/ 47 w 47"/>
              <a:gd name="T35" fmla="*/ 0 h 57"/>
              <a:gd name="T36" fmla="*/ 47 w 47"/>
              <a:gd name="T37" fmla="*/ 34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7" h="57">
                <a:moveTo>
                  <a:pt x="47" y="34"/>
                </a:moveTo>
                <a:cubicBezTo>
                  <a:pt x="47" y="38"/>
                  <a:pt x="46" y="42"/>
                  <a:pt x="45" y="45"/>
                </a:cubicBezTo>
                <a:cubicBezTo>
                  <a:pt x="43" y="48"/>
                  <a:pt x="42" y="50"/>
                  <a:pt x="39" y="52"/>
                </a:cubicBezTo>
                <a:cubicBezTo>
                  <a:pt x="37" y="54"/>
                  <a:pt x="35" y="55"/>
                  <a:pt x="32" y="56"/>
                </a:cubicBezTo>
                <a:cubicBezTo>
                  <a:pt x="29" y="57"/>
                  <a:pt x="26" y="57"/>
                  <a:pt x="24" y="57"/>
                </a:cubicBezTo>
                <a:cubicBezTo>
                  <a:pt x="21" y="57"/>
                  <a:pt x="18" y="57"/>
                  <a:pt x="15" y="56"/>
                </a:cubicBezTo>
                <a:cubicBezTo>
                  <a:pt x="12" y="56"/>
                  <a:pt x="10" y="54"/>
                  <a:pt x="7" y="53"/>
                </a:cubicBezTo>
                <a:cubicBezTo>
                  <a:pt x="5" y="51"/>
                  <a:pt x="4" y="48"/>
                  <a:pt x="2" y="45"/>
                </a:cubicBezTo>
                <a:cubicBezTo>
                  <a:pt x="1" y="42"/>
                  <a:pt x="0" y="38"/>
                  <a:pt x="0" y="34"/>
                </a:cubicBezTo>
                <a:cubicBezTo>
                  <a:pt x="0" y="0"/>
                  <a:pt x="0" y="0"/>
                  <a:pt x="0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11" y="35"/>
                  <a:pt x="11" y="35"/>
                  <a:pt x="11" y="35"/>
                </a:cubicBezTo>
                <a:cubicBezTo>
                  <a:pt x="11" y="39"/>
                  <a:pt x="12" y="43"/>
                  <a:pt x="14" y="45"/>
                </a:cubicBezTo>
                <a:cubicBezTo>
                  <a:pt x="16" y="48"/>
                  <a:pt x="19" y="49"/>
                  <a:pt x="24" y="49"/>
                </a:cubicBezTo>
                <a:cubicBezTo>
                  <a:pt x="28" y="49"/>
                  <a:pt x="31" y="48"/>
                  <a:pt x="33" y="46"/>
                </a:cubicBezTo>
                <a:cubicBezTo>
                  <a:pt x="35" y="43"/>
                  <a:pt x="36" y="39"/>
                  <a:pt x="36" y="35"/>
                </a:cubicBezTo>
                <a:cubicBezTo>
                  <a:pt x="36" y="0"/>
                  <a:pt x="36" y="0"/>
                  <a:pt x="36" y="0"/>
                </a:cubicBezTo>
                <a:cubicBezTo>
                  <a:pt x="47" y="0"/>
                  <a:pt x="47" y="0"/>
                  <a:pt x="47" y="0"/>
                </a:cubicBezTo>
                <a:lnTo>
                  <a:pt x="47" y="34"/>
                </a:ln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" name="Freeform 12"/>
          <p:cNvSpPr>
            <a:spLocks/>
          </p:cNvSpPr>
          <p:nvPr/>
        </p:nvSpPr>
        <p:spPr bwMode="auto">
          <a:xfrm>
            <a:off x="1584959" y="395288"/>
            <a:ext cx="139700" cy="136525"/>
          </a:xfrm>
          <a:custGeom>
            <a:avLst/>
            <a:gdLst>
              <a:gd name="T0" fmla="*/ 74 w 88"/>
              <a:gd name="T1" fmla="*/ 86 h 86"/>
              <a:gd name="T2" fmla="*/ 71 w 88"/>
              <a:gd name="T3" fmla="*/ 22 h 86"/>
              <a:gd name="T4" fmla="*/ 52 w 88"/>
              <a:gd name="T5" fmla="*/ 74 h 86"/>
              <a:gd name="T6" fmla="*/ 37 w 88"/>
              <a:gd name="T7" fmla="*/ 74 h 86"/>
              <a:gd name="T8" fmla="*/ 17 w 88"/>
              <a:gd name="T9" fmla="*/ 22 h 86"/>
              <a:gd name="T10" fmla="*/ 15 w 88"/>
              <a:gd name="T11" fmla="*/ 86 h 86"/>
              <a:gd name="T12" fmla="*/ 0 w 88"/>
              <a:gd name="T13" fmla="*/ 86 h 86"/>
              <a:gd name="T14" fmla="*/ 5 w 88"/>
              <a:gd name="T15" fmla="*/ 0 h 86"/>
              <a:gd name="T16" fmla="*/ 23 w 88"/>
              <a:gd name="T17" fmla="*/ 0 h 86"/>
              <a:gd name="T18" fmla="*/ 44 w 88"/>
              <a:gd name="T19" fmla="*/ 57 h 86"/>
              <a:gd name="T20" fmla="*/ 66 w 88"/>
              <a:gd name="T21" fmla="*/ 0 h 86"/>
              <a:gd name="T22" fmla="*/ 84 w 88"/>
              <a:gd name="T23" fmla="*/ 0 h 86"/>
              <a:gd name="T24" fmla="*/ 88 w 88"/>
              <a:gd name="T25" fmla="*/ 86 h 86"/>
              <a:gd name="T26" fmla="*/ 74 w 88"/>
              <a:gd name="T27" fmla="*/ 86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8" h="86">
                <a:moveTo>
                  <a:pt x="74" y="86"/>
                </a:moveTo>
                <a:lnTo>
                  <a:pt x="71" y="22"/>
                </a:lnTo>
                <a:lnTo>
                  <a:pt x="52" y="74"/>
                </a:lnTo>
                <a:lnTo>
                  <a:pt x="37" y="74"/>
                </a:lnTo>
                <a:lnTo>
                  <a:pt x="17" y="22"/>
                </a:lnTo>
                <a:lnTo>
                  <a:pt x="15" y="86"/>
                </a:lnTo>
                <a:lnTo>
                  <a:pt x="0" y="86"/>
                </a:lnTo>
                <a:lnTo>
                  <a:pt x="5" y="0"/>
                </a:lnTo>
                <a:lnTo>
                  <a:pt x="23" y="0"/>
                </a:lnTo>
                <a:lnTo>
                  <a:pt x="44" y="57"/>
                </a:lnTo>
                <a:lnTo>
                  <a:pt x="66" y="0"/>
                </a:lnTo>
                <a:lnTo>
                  <a:pt x="84" y="0"/>
                </a:lnTo>
                <a:lnTo>
                  <a:pt x="88" y="86"/>
                </a:lnTo>
                <a:lnTo>
                  <a:pt x="74" y="86"/>
                </a:ln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6" name="Freeform 13"/>
          <p:cNvSpPr>
            <a:spLocks noEditPoints="1"/>
          </p:cNvSpPr>
          <p:nvPr/>
        </p:nvSpPr>
        <p:spPr bwMode="auto">
          <a:xfrm>
            <a:off x="730089" y="712788"/>
            <a:ext cx="36513" cy="47625"/>
          </a:xfrm>
          <a:custGeom>
            <a:avLst/>
            <a:gdLst>
              <a:gd name="T0" fmla="*/ 16 w 16"/>
              <a:gd name="T1" fmla="*/ 10 h 20"/>
              <a:gd name="T2" fmla="*/ 16 w 16"/>
              <a:gd name="T3" fmla="*/ 14 h 20"/>
              <a:gd name="T4" fmla="*/ 14 w 16"/>
              <a:gd name="T5" fmla="*/ 17 h 20"/>
              <a:gd name="T6" fmla="*/ 11 w 16"/>
              <a:gd name="T7" fmla="*/ 19 h 20"/>
              <a:gd name="T8" fmla="*/ 6 w 16"/>
              <a:gd name="T9" fmla="*/ 20 h 20"/>
              <a:gd name="T10" fmla="*/ 0 w 16"/>
              <a:gd name="T11" fmla="*/ 20 h 20"/>
              <a:gd name="T12" fmla="*/ 0 w 16"/>
              <a:gd name="T13" fmla="*/ 0 h 20"/>
              <a:gd name="T14" fmla="*/ 6 w 16"/>
              <a:gd name="T15" fmla="*/ 0 h 20"/>
              <a:gd name="T16" fmla="*/ 11 w 16"/>
              <a:gd name="T17" fmla="*/ 1 h 20"/>
              <a:gd name="T18" fmla="*/ 14 w 16"/>
              <a:gd name="T19" fmla="*/ 3 h 20"/>
              <a:gd name="T20" fmla="*/ 16 w 16"/>
              <a:gd name="T21" fmla="*/ 6 h 20"/>
              <a:gd name="T22" fmla="*/ 16 w 16"/>
              <a:gd name="T23" fmla="*/ 10 h 20"/>
              <a:gd name="T24" fmla="*/ 13 w 16"/>
              <a:gd name="T25" fmla="*/ 10 h 20"/>
              <a:gd name="T26" fmla="*/ 6 w 16"/>
              <a:gd name="T27" fmla="*/ 3 h 20"/>
              <a:gd name="T28" fmla="*/ 4 w 16"/>
              <a:gd name="T29" fmla="*/ 3 h 20"/>
              <a:gd name="T30" fmla="*/ 4 w 16"/>
              <a:gd name="T31" fmla="*/ 17 h 20"/>
              <a:gd name="T32" fmla="*/ 6 w 16"/>
              <a:gd name="T33" fmla="*/ 17 h 20"/>
              <a:gd name="T34" fmla="*/ 9 w 16"/>
              <a:gd name="T35" fmla="*/ 17 h 20"/>
              <a:gd name="T36" fmla="*/ 11 w 16"/>
              <a:gd name="T37" fmla="*/ 15 h 20"/>
              <a:gd name="T38" fmla="*/ 12 w 16"/>
              <a:gd name="T39" fmla="*/ 13 h 20"/>
              <a:gd name="T40" fmla="*/ 13 w 16"/>
              <a:gd name="T41" fmla="*/ 1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6" h="20">
                <a:moveTo>
                  <a:pt x="16" y="10"/>
                </a:moveTo>
                <a:cubicBezTo>
                  <a:pt x="16" y="12"/>
                  <a:pt x="16" y="13"/>
                  <a:pt x="16" y="14"/>
                </a:cubicBezTo>
                <a:cubicBezTo>
                  <a:pt x="15" y="15"/>
                  <a:pt x="15" y="16"/>
                  <a:pt x="14" y="17"/>
                </a:cubicBezTo>
                <a:cubicBezTo>
                  <a:pt x="13" y="18"/>
                  <a:pt x="12" y="19"/>
                  <a:pt x="11" y="19"/>
                </a:cubicBezTo>
                <a:cubicBezTo>
                  <a:pt x="9" y="20"/>
                  <a:pt x="8" y="20"/>
                  <a:pt x="6" y="20"/>
                </a:cubicBezTo>
                <a:cubicBezTo>
                  <a:pt x="0" y="20"/>
                  <a:pt x="0" y="20"/>
                  <a:pt x="0" y="20"/>
                </a:cubicBezTo>
                <a:cubicBezTo>
                  <a:pt x="0" y="0"/>
                  <a:pt x="0" y="0"/>
                  <a:pt x="0" y="0"/>
                </a:cubicBezTo>
                <a:cubicBezTo>
                  <a:pt x="6" y="0"/>
                  <a:pt x="6" y="0"/>
                  <a:pt x="6" y="0"/>
                </a:cubicBezTo>
                <a:cubicBezTo>
                  <a:pt x="8" y="0"/>
                  <a:pt x="10" y="1"/>
                  <a:pt x="11" y="1"/>
                </a:cubicBezTo>
                <a:cubicBezTo>
                  <a:pt x="12" y="1"/>
                  <a:pt x="13" y="2"/>
                  <a:pt x="14" y="3"/>
                </a:cubicBezTo>
                <a:cubicBezTo>
                  <a:pt x="15" y="4"/>
                  <a:pt x="15" y="5"/>
                  <a:pt x="16" y="6"/>
                </a:cubicBezTo>
                <a:cubicBezTo>
                  <a:pt x="16" y="7"/>
                  <a:pt x="16" y="9"/>
                  <a:pt x="16" y="10"/>
                </a:cubicBezTo>
                <a:close/>
                <a:moveTo>
                  <a:pt x="13" y="10"/>
                </a:moveTo>
                <a:cubicBezTo>
                  <a:pt x="13" y="5"/>
                  <a:pt x="10" y="3"/>
                  <a:pt x="6" y="3"/>
                </a:cubicBezTo>
                <a:cubicBezTo>
                  <a:pt x="4" y="3"/>
                  <a:pt x="4" y="3"/>
                  <a:pt x="4" y="3"/>
                </a:cubicBezTo>
                <a:cubicBezTo>
                  <a:pt x="4" y="17"/>
                  <a:pt x="4" y="17"/>
                  <a:pt x="4" y="17"/>
                </a:cubicBezTo>
                <a:cubicBezTo>
                  <a:pt x="6" y="17"/>
                  <a:pt x="6" y="17"/>
                  <a:pt x="6" y="17"/>
                </a:cubicBezTo>
                <a:cubicBezTo>
                  <a:pt x="7" y="17"/>
                  <a:pt x="8" y="17"/>
                  <a:pt x="9" y="17"/>
                </a:cubicBezTo>
                <a:cubicBezTo>
                  <a:pt x="10" y="16"/>
                  <a:pt x="10" y="16"/>
                  <a:pt x="11" y="15"/>
                </a:cubicBezTo>
                <a:cubicBezTo>
                  <a:pt x="11" y="15"/>
                  <a:pt x="12" y="14"/>
                  <a:pt x="12" y="13"/>
                </a:cubicBezTo>
                <a:cubicBezTo>
                  <a:pt x="12" y="12"/>
                  <a:pt x="13" y="11"/>
                  <a:pt x="13" y="10"/>
                </a:cubicBez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7" name="Freeform 14"/>
          <p:cNvSpPr>
            <a:spLocks/>
          </p:cNvSpPr>
          <p:nvPr/>
        </p:nvSpPr>
        <p:spPr bwMode="auto">
          <a:xfrm>
            <a:off x="782477" y="712788"/>
            <a:ext cx="28575" cy="47625"/>
          </a:xfrm>
          <a:custGeom>
            <a:avLst/>
            <a:gdLst>
              <a:gd name="T0" fmla="*/ 0 w 18"/>
              <a:gd name="T1" fmla="*/ 30 h 30"/>
              <a:gd name="T2" fmla="*/ 0 w 18"/>
              <a:gd name="T3" fmla="*/ 0 h 30"/>
              <a:gd name="T4" fmla="*/ 18 w 18"/>
              <a:gd name="T5" fmla="*/ 0 h 30"/>
              <a:gd name="T6" fmla="*/ 18 w 18"/>
              <a:gd name="T7" fmla="*/ 4 h 30"/>
              <a:gd name="T8" fmla="*/ 4 w 18"/>
              <a:gd name="T9" fmla="*/ 4 h 30"/>
              <a:gd name="T10" fmla="*/ 4 w 18"/>
              <a:gd name="T11" fmla="*/ 12 h 30"/>
              <a:gd name="T12" fmla="*/ 17 w 18"/>
              <a:gd name="T13" fmla="*/ 12 h 30"/>
              <a:gd name="T14" fmla="*/ 17 w 18"/>
              <a:gd name="T15" fmla="*/ 17 h 30"/>
              <a:gd name="T16" fmla="*/ 4 w 18"/>
              <a:gd name="T17" fmla="*/ 17 h 30"/>
              <a:gd name="T18" fmla="*/ 4 w 18"/>
              <a:gd name="T19" fmla="*/ 26 h 30"/>
              <a:gd name="T20" fmla="*/ 18 w 18"/>
              <a:gd name="T21" fmla="*/ 26 h 30"/>
              <a:gd name="T22" fmla="*/ 18 w 18"/>
              <a:gd name="T23" fmla="*/ 30 h 30"/>
              <a:gd name="T24" fmla="*/ 0 w 18"/>
              <a:gd name="T25" fmla="*/ 3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8" h="30">
                <a:moveTo>
                  <a:pt x="0" y="30"/>
                </a:moveTo>
                <a:lnTo>
                  <a:pt x="0" y="0"/>
                </a:lnTo>
                <a:lnTo>
                  <a:pt x="18" y="0"/>
                </a:lnTo>
                <a:lnTo>
                  <a:pt x="18" y="4"/>
                </a:lnTo>
                <a:lnTo>
                  <a:pt x="4" y="4"/>
                </a:lnTo>
                <a:lnTo>
                  <a:pt x="4" y="12"/>
                </a:lnTo>
                <a:lnTo>
                  <a:pt x="17" y="12"/>
                </a:lnTo>
                <a:lnTo>
                  <a:pt x="17" y="17"/>
                </a:lnTo>
                <a:lnTo>
                  <a:pt x="4" y="17"/>
                </a:lnTo>
                <a:lnTo>
                  <a:pt x="4" y="26"/>
                </a:lnTo>
                <a:lnTo>
                  <a:pt x="18" y="26"/>
                </a:lnTo>
                <a:lnTo>
                  <a:pt x="18" y="30"/>
                </a:lnTo>
                <a:lnTo>
                  <a:pt x="0" y="30"/>
                </a:ln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8" name="Freeform 15"/>
          <p:cNvSpPr>
            <a:spLocks noEditPoints="1"/>
          </p:cNvSpPr>
          <p:nvPr/>
        </p:nvSpPr>
        <p:spPr bwMode="auto">
          <a:xfrm>
            <a:off x="825339" y="712788"/>
            <a:ext cx="36513" cy="47625"/>
          </a:xfrm>
          <a:custGeom>
            <a:avLst/>
            <a:gdLst>
              <a:gd name="T0" fmla="*/ 12 w 16"/>
              <a:gd name="T1" fmla="*/ 20 h 20"/>
              <a:gd name="T2" fmla="*/ 8 w 16"/>
              <a:gd name="T3" fmla="*/ 14 h 20"/>
              <a:gd name="T4" fmla="*/ 6 w 16"/>
              <a:gd name="T5" fmla="*/ 12 h 20"/>
              <a:gd name="T6" fmla="*/ 5 w 16"/>
              <a:gd name="T7" fmla="*/ 11 h 20"/>
              <a:gd name="T8" fmla="*/ 4 w 16"/>
              <a:gd name="T9" fmla="*/ 11 h 20"/>
              <a:gd name="T10" fmla="*/ 4 w 16"/>
              <a:gd name="T11" fmla="*/ 20 h 20"/>
              <a:gd name="T12" fmla="*/ 0 w 16"/>
              <a:gd name="T13" fmla="*/ 20 h 20"/>
              <a:gd name="T14" fmla="*/ 0 w 16"/>
              <a:gd name="T15" fmla="*/ 0 h 20"/>
              <a:gd name="T16" fmla="*/ 8 w 16"/>
              <a:gd name="T17" fmla="*/ 0 h 20"/>
              <a:gd name="T18" fmla="*/ 10 w 16"/>
              <a:gd name="T19" fmla="*/ 1 h 20"/>
              <a:gd name="T20" fmla="*/ 12 w 16"/>
              <a:gd name="T21" fmla="*/ 2 h 20"/>
              <a:gd name="T22" fmla="*/ 14 w 16"/>
              <a:gd name="T23" fmla="*/ 3 h 20"/>
              <a:gd name="T24" fmla="*/ 14 w 16"/>
              <a:gd name="T25" fmla="*/ 6 h 20"/>
              <a:gd name="T26" fmla="*/ 14 w 16"/>
              <a:gd name="T27" fmla="*/ 8 h 20"/>
              <a:gd name="T28" fmla="*/ 12 w 16"/>
              <a:gd name="T29" fmla="*/ 10 h 20"/>
              <a:gd name="T30" fmla="*/ 11 w 16"/>
              <a:gd name="T31" fmla="*/ 11 h 20"/>
              <a:gd name="T32" fmla="*/ 9 w 16"/>
              <a:gd name="T33" fmla="*/ 11 h 20"/>
              <a:gd name="T34" fmla="*/ 10 w 16"/>
              <a:gd name="T35" fmla="*/ 11 h 20"/>
              <a:gd name="T36" fmla="*/ 10 w 16"/>
              <a:gd name="T37" fmla="*/ 12 h 20"/>
              <a:gd name="T38" fmla="*/ 11 w 16"/>
              <a:gd name="T39" fmla="*/ 12 h 20"/>
              <a:gd name="T40" fmla="*/ 11 w 16"/>
              <a:gd name="T41" fmla="*/ 13 h 20"/>
              <a:gd name="T42" fmla="*/ 16 w 16"/>
              <a:gd name="T43" fmla="*/ 20 h 20"/>
              <a:gd name="T44" fmla="*/ 12 w 16"/>
              <a:gd name="T45" fmla="*/ 20 h 20"/>
              <a:gd name="T46" fmla="*/ 11 w 16"/>
              <a:gd name="T47" fmla="*/ 6 h 20"/>
              <a:gd name="T48" fmla="*/ 10 w 16"/>
              <a:gd name="T49" fmla="*/ 4 h 20"/>
              <a:gd name="T50" fmla="*/ 7 w 16"/>
              <a:gd name="T51" fmla="*/ 3 h 20"/>
              <a:gd name="T52" fmla="*/ 4 w 16"/>
              <a:gd name="T53" fmla="*/ 3 h 20"/>
              <a:gd name="T54" fmla="*/ 4 w 16"/>
              <a:gd name="T55" fmla="*/ 9 h 20"/>
              <a:gd name="T56" fmla="*/ 7 w 16"/>
              <a:gd name="T57" fmla="*/ 9 h 20"/>
              <a:gd name="T58" fmla="*/ 9 w 16"/>
              <a:gd name="T59" fmla="*/ 8 h 20"/>
              <a:gd name="T60" fmla="*/ 10 w 16"/>
              <a:gd name="T61" fmla="*/ 8 h 20"/>
              <a:gd name="T62" fmla="*/ 10 w 16"/>
              <a:gd name="T63" fmla="*/ 7 h 20"/>
              <a:gd name="T64" fmla="*/ 11 w 16"/>
              <a:gd name="T65" fmla="*/ 6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6" h="20">
                <a:moveTo>
                  <a:pt x="12" y="20"/>
                </a:moveTo>
                <a:cubicBezTo>
                  <a:pt x="8" y="14"/>
                  <a:pt x="8" y="14"/>
                  <a:pt x="8" y="14"/>
                </a:cubicBezTo>
                <a:cubicBezTo>
                  <a:pt x="7" y="13"/>
                  <a:pt x="7" y="13"/>
                  <a:pt x="6" y="12"/>
                </a:cubicBezTo>
                <a:cubicBezTo>
                  <a:pt x="6" y="12"/>
                  <a:pt x="5" y="11"/>
                  <a:pt x="5" y="11"/>
                </a:cubicBezTo>
                <a:cubicBezTo>
                  <a:pt x="4" y="11"/>
                  <a:pt x="4" y="11"/>
                  <a:pt x="4" y="11"/>
                </a:cubicBezTo>
                <a:cubicBezTo>
                  <a:pt x="4" y="20"/>
                  <a:pt x="4" y="20"/>
                  <a:pt x="4" y="20"/>
                </a:cubicBezTo>
                <a:cubicBezTo>
                  <a:pt x="0" y="20"/>
                  <a:pt x="0" y="20"/>
                  <a:pt x="0" y="20"/>
                </a:cubicBezTo>
                <a:cubicBezTo>
                  <a:pt x="0" y="0"/>
                  <a:pt x="0" y="0"/>
                  <a:pt x="0" y="0"/>
                </a:cubicBezTo>
                <a:cubicBezTo>
                  <a:pt x="8" y="0"/>
                  <a:pt x="8" y="0"/>
                  <a:pt x="8" y="0"/>
                </a:cubicBezTo>
                <a:cubicBezTo>
                  <a:pt x="9" y="0"/>
                  <a:pt x="9" y="0"/>
                  <a:pt x="10" y="1"/>
                </a:cubicBezTo>
                <a:cubicBezTo>
                  <a:pt x="11" y="1"/>
                  <a:pt x="12" y="1"/>
                  <a:pt x="12" y="2"/>
                </a:cubicBezTo>
                <a:cubicBezTo>
                  <a:pt x="13" y="2"/>
                  <a:pt x="13" y="3"/>
                  <a:pt x="14" y="3"/>
                </a:cubicBezTo>
                <a:cubicBezTo>
                  <a:pt x="14" y="4"/>
                  <a:pt x="14" y="5"/>
                  <a:pt x="14" y="6"/>
                </a:cubicBezTo>
                <a:cubicBezTo>
                  <a:pt x="14" y="7"/>
                  <a:pt x="14" y="7"/>
                  <a:pt x="14" y="8"/>
                </a:cubicBezTo>
                <a:cubicBezTo>
                  <a:pt x="13" y="9"/>
                  <a:pt x="13" y="9"/>
                  <a:pt x="12" y="10"/>
                </a:cubicBezTo>
                <a:cubicBezTo>
                  <a:pt x="12" y="10"/>
                  <a:pt x="11" y="10"/>
                  <a:pt x="11" y="11"/>
                </a:cubicBezTo>
                <a:cubicBezTo>
                  <a:pt x="10" y="11"/>
                  <a:pt x="10" y="11"/>
                  <a:pt x="9" y="11"/>
                </a:cubicBezTo>
                <a:cubicBezTo>
                  <a:pt x="9" y="11"/>
                  <a:pt x="10" y="11"/>
                  <a:pt x="10" y="11"/>
                </a:cubicBezTo>
                <a:cubicBezTo>
                  <a:pt x="10" y="12"/>
                  <a:pt x="10" y="12"/>
                  <a:pt x="10" y="12"/>
                </a:cubicBezTo>
                <a:cubicBezTo>
                  <a:pt x="10" y="12"/>
                  <a:pt x="11" y="12"/>
                  <a:pt x="11" y="12"/>
                </a:cubicBezTo>
                <a:cubicBezTo>
                  <a:pt x="11" y="12"/>
                  <a:pt x="11" y="13"/>
                  <a:pt x="11" y="13"/>
                </a:cubicBezTo>
                <a:cubicBezTo>
                  <a:pt x="16" y="20"/>
                  <a:pt x="16" y="20"/>
                  <a:pt x="16" y="20"/>
                </a:cubicBezTo>
                <a:lnTo>
                  <a:pt x="12" y="20"/>
                </a:lnTo>
                <a:close/>
                <a:moveTo>
                  <a:pt x="11" y="6"/>
                </a:moveTo>
                <a:cubicBezTo>
                  <a:pt x="11" y="5"/>
                  <a:pt x="10" y="4"/>
                  <a:pt x="10" y="4"/>
                </a:cubicBezTo>
                <a:cubicBezTo>
                  <a:pt x="9" y="3"/>
                  <a:pt x="8" y="3"/>
                  <a:pt x="7" y="3"/>
                </a:cubicBezTo>
                <a:cubicBezTo>
                  <a:pt x="4" y="3"/>
                  <a:pt x="4" y="3"/>
                  <a:pt x="4" y="3"/>
                </a:cubicBezTo>
                <a:cubicBezTo>
                  <a:pt x="4" y="9"/>
                  <a:pt x="4" y="9"/>
                  <a:pt x="4" y="9"/>
                </a:cubicBezTo>
                <a:cubicBezTo>
                  <a:pt x="7" y="9"/>
                  <a:pt x="7" y="9"/>
                  <a:pt x="7" y="9"/>
                </a:cubicBezTo>
                <a:cubicBezTo>
                  <a:pt x="8" y="9"/>
                  <a:pt x="8" y="9"/>
                  <a:pt x="9" y="8"/>
                </a:cubicBezTo>
                <a:cubicBezTo>
                  <a:pt x="9" y="8"/>
                  <a:pt x="10" y="8"/>
                  <a:pt x="10" y="8"/>
                </a:cubicBezTo>
                <a:cubicBezTo>
                  <a:pt x="10" y="8"/>
                  <a:pt x="10" y="7"/>
                  <a:pt x="10" y="7"/>
                </a:cubicBezTo>
                <a:cubicBezTo>
                  <a:pt x="11" y="7"/>
                  <a:pt x="11" y="6"/>
                  <a:pt x="11" y="6"/>
                </a:cubicBez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9" name="Freeform 16"/>
          <p:cNvSpPr>
            <a:spLocks/>
          </p:cNvSpPr>
          <p:nvPr/>
        </p:nvSpPr>
        <p:spPr bwMode="auto">
          <a:xfrm>
            <a:off x="893602" y="712788"/>
            <a:ext cx="38100" cy="47625"/>
          </a:xfrm>
          <a:custGeom>
            <a:avLst/>
            <a:gdLst>
              <a:gd name="T0" fmla="*/ 17 w 17"/>
              <a:gd name="T1" fmla="*/ 12 h 20"/>
              <a:gd name="T2" fmla="*/ 16 w 17"/>
              <a:gd name="T3" fmla="*/ 16 h 20"/>
              <a:gd name="T4" fmla="*/ 14 w 17"/>
              <a:gd name="T5" fmla="*/ 18 h 20"/>
              <a:gd name="T6" fmla="*/ 11 w 17"/>
              <a:gd name="T7" fmla="*/ 20 h 20"/>
              <a:gd name="T8" fmla="*/ 9 w 17"/>
              <a:gd name="T9" fmla="*/ 20 h 20"/>
              <a:gd name="T10" fmla="*/ 5 w 17"/>
              <a:gd name="T11" fmla="*/ 20 h 20"/>
              <a:gd name="T12" fmla="*/ 3 w 17"/>
              <a:gd name="T13" fmla="*/ 19 h 20"/>
              <a:gd name="T14" fmla="*/ 1 w 17"/>
              <a:gd name="T15" fmla="*/ 16 h 20"/>
              <a:gd name="T16" fmla="*/ 0 w 17"/>
              <a:gd name="T17" fmla="*/ 12 h 20"/>
              <a:gd name="T18" fmla="*/ 0 w 17"/>
              <a:gd name="T19" fmla="*/ 0 h 20"/>
              <a:gd name="T20" fmla="*/ 4 w 17"/>
              <a:gd name="T21" fmla="*/ 0 h 20"/>
              <a:gd name="T22" fmla="*/ 4 w 17"/>
              <a:gd name="T23" fmla="*/ 12 h 20"/>
              <a:gd name="T24" fmla="*/ 5 w 17"/>
              <a:gd name="T25" fmla="*/ 16 h 20"/>
              <a:gd name="T26" fmla="*/ 9 w 17"/>
              <a:gd name="T27" fmla="*/ 18 h 20"/>
              <a:gd name="T28" fmla="*/ 12 w 17"/>
              <a:gd name="T29" fmla="*/ 16 h 20"/>
              <a:gd name="T30" fmla="*/ 13 w 17"/>
              <a:gd name="T31" fmla="*/ 12 h 20"/>
              <a:gd name="T32" fmla="*/ 13 w 17"/>
              <a:gd name="T33" fmla="*/ 0 h 20"/>
              <a:gd name="T34" fmla="*/ 17 w 17"/>
              <a:gd name="T35" fmla="*/ 0 h 20"/>
              <a:gd name="T36" fmla="*/ 17 w 17"/>
              <a:gd name="T37" fmla="*/ 12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7" h="20">
                <a:moveTo>
                  <a:pt x="17" y="12"/>
                </a:moveTo>
                <a:cubicBezTo>
                  <a:pt x="17" y="14"/>
                  <a:pt x="16" y="15"/>
                  <a:pt x="16" y="16"/>
                </a:cubicBezTo>
                <a:cubicBezTo>
                  <a:pt x="15" y="17"/>
                  <a:pt x="15" y="18"/>
                  <a:pt x="14" y="18"/>
                </a:cubicBezTo>
                <a:cubicBezTo>
                  <a:pt x="13" y="19"/>
                  <a:pt x="12" y="20"/>
                  <a:pt x="11" y="20"/>
                </a:cubicBezTo>
                <a:cubicBezTo>
                  <a:pt x="11" y="20"/>
                  <a:pt x="10" y="20"/>
                  <a:pt x="9" y="20"/>
                </a:cubicBezTo>
                <a:cubicBezTo>
                  <a:pt x="7" y="20"/>
                  <a:pt x="6" y="20"/>
                  <a:pt x="5" y="20"/>
                </a:cubicBezTo>
                <a:cubicBezTo>
                  <a:pt x="4" y="20"/>
                  <a:pt x="4" y="19"/>
                  <a:pt x="3" y="19"/>
                </a:cubicBezTo>
                <a:cubicBezTo>
                  <a:pt x="2" y="18"/>
                  <a:pt x="2" y="17"/>
                  <a:pt x="1" y="16"/>
                </a:cubicBezTo>
                <a:cubicBezTo>
                  <a:pt x="1" y="15"/>
                  <a:pt x="0" y="14"/>
                  <a:pt x="0" y="12"/>
                </a:cubicBezTo>
                <a:cubicBezTo>
                  <a:pt x="0" y="0"/>
                  <a:pt x="0" y="0"/>
                  <a:pt x="0" y="0"/>
                </a:cubicBezTo>
                <a:cubicBezTo>
                  <a:pt x="4" y="0"/>
                  <a:pt x="4" y="0"/>
                  <a:pt x="4" y="0"/>
                </a:cubicBezTo>
                <a:cubicBezTo>
                  <a:pt x="4" y="12"/>
                  <a:pt x="4" y="12"/>
                  <a:pt x="4" y="12"/>
                </a:cubicBezTo>
                <a:cubicBezTo>
                  <a:pt x="4" y="14"/>
                  <a:pt x="4" y="15"/>
                  <a:pt x="5" y="16"/>
                </a:cubicBezTo>
                <a:cubicBezTo>
                  <a:pt x="6" y="17"/>
                  <a:pt x="7" y="18"/>
                  <a:pt x="9" y="18"/>
                </a:cubicBezTo>
                <a:cubicBezTo>
                  <a:pt x="10" y="18"/>
                  <a:pt x="11" y="17"/>
                  <a:pt x="12" y="16"/>
                </a:cubicBezTo>
                <a:cubicBezTo>
                  <a:pt x="13" y="15"/>
                  <a:pt x="13" y="14"/>
                  <a:pt x="13" y="12"/>
                </a:cubicBezTo>
                <a:cubicBezTo>
                  <a:pt x="13" y="0"/>
                  <a:pt x="13" y="0"/>
                  <a:pt x="13" y="0"/>
                </a:cubicBezTo>
                <a:cubicBezTo>
                  <a:pt x="17" y="0"/>
                  <a:pt x="17" y="0"/>
                  <a:pt x="17" y="0"/>
                </a:cubicBezTo>
                <a:lnTo>
                  <a:pt x="17" y="12"/>
                </a:ln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0" name="Freeform 17"/>
          <p:cNvSpPr>
            <a:spLocks/>
          </p:cNvSpPr>
          <p:nvPr/>
        </p:nvSpPr>
        <p:spPr bwMode="auto">
          <a:xfrm>
            <a:off x="947577" y="712788"/>
            <a:ext cx="34925" cy="47625"/>
          </a:xfrm>
          <a:custGeom>
            <a:avLst/>
            <a:gdLst>
              <a:gd name="T0" fmla="*/ 17 w 22"/>
              <a:gd name="T1" fmla="*/ 30 h 30"/>
              <a:gd name="T2" fmla="*/ 4 w 22"/>
              <a:gd name="T3" fmla="*/ 7 h 30"/>
              <a:gd name="T4" fmla="*/ 4 w 22"/>
              <a:gd name="T5" fmla="*/ 30 h 30"/>
              <a:gd name="T6" fmla="*/ 0 w 22"/>
              <a:gd name="T7" fmla="*/ 30 h 30"/>
              <a:gd name="T8" fmla="*/ 0 w 22"/>
              <a:gd name="T9" fmla="*/ 0 h 30"/>
              <a:gd name="T10" fmla="*/ 7 w 22"/>
              <a:gd name="T11" fmla="*/ 0 h 30"/>
              <a:gd name="T12" fmla="*/ 18 w 22"/>
              <a:gd name="T13" fmla="*/ 23 h 30"/>
              <a:gd name="T14" fmla="*/ 18 w 22"/>
              <a:gd name="T15" fmla="*/ 0 h 30"/>
              <a:gd name="T16" fmla="*/ 22 w 22"/>
              <a:gd name="T17" fmla="*/ 0 h 30"/>
              <a:gd name="T18" fmla="*/ 22 w 22"/>
              <a:gd name="T19" fmla="*/ 30 h 30"/>
              <a:gd name="T20" fmla="*/ 17 w 22"/>
              <a:gd name="T21" fmla="*/ 3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" h="30">
                <a:moveTo>
                  <a:pt x="17" y="30"/>
                </a:moveTo>
                <a:lnTo>
                  <a:pt x="4" y="7"/>
                </a:lnTo>
                <a:lnTo>
                  <a:pt x="4" y="30"/>
                </a:lnTo>
                <a:lnTo>
                  <a:pt x="0" y="30"/>
                </a:lnTo>
                <a:lnTo>
                  <a:pt x="0" y="0"/>
                </a:lnTo>
                <a:lnTo>
                  <a:pt x="7" y="0"/>
                </a:lnTo>
                <a:lnTo>
                  <a:pt x="18" y="23"/>
                </a:lnTo>
                <a:lnTo>
                  <a:pt x="18" y="0"/>
                </a:lnTo>
                <a:lnTo>
                  <a:pt x="22" y="0"/>
                </a:lnTo>
                <a:lnTo>
                  <a:pt x="22" y="30"/>
                </a:lnTo>
                <a:lnTo>
                  <a:pt x="17" y="30"/>
                </a:ln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1" name="Rectangle 18"/>
          <p:cNvSpPr>
            <a:spLocks noChangeArrowheads="1"/>
          </p:cNvSpPr>
          <p:nvPr/>
        </p:nvSpPr>
        <p:spPr bwMode="auto">
          <a:xfrm>
            <a:off x="1001552" y="712788"/>
            <a:ext cx="6350" cy="47625"/>
          </a:xfrm>
          <a:prstGeom prst="rect">
            <a:avLst/>
          </a:pr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2" name="Freeform 19"/>
          <p:cNvSpPr>
            <a:spLocks/>
          </p:cNvSpPr>
          <p:nvPr/>
        </p:nvSpPr>
        <p:spPr bwMode="auto">
          <a:xfrm>
            <a:off x="1019014" y="712788"/>
            <a:ext cx="46038" cy="47625"/>
          </a:xfrm>
          <a:custGeom>
            <a:avLst/>
            <a:gdLst>
              <a:gd name="T0" fmla="*/ 17 w 29"/>
              <a:gd name="T1" fmla="*/ 30 h 30"/>
              <a:gd name="T2" fmla="*/ 12 w 29"/>
              <a:gd name="T3" fmla="*/ 30 h 30"/>
              <a:gd name="T4" fmla="*/ 0 w 29"/>
              <a:gd name="T5" fmla="*/ 0 h 30"/>
              <a:gd name="T6" fmla="*/ 6 w 29"/>
              <a:gd name="T7" fmla="*/ 0 h 30"/>
              <a:gd name="T8" fmla="*/ 14 w 29"/>
              <a:gd name="T9" fmla="*/ 24 h 30"/>
              <a:gd name="T10" fmla="*/ 23 w 29"/>
              <a:gd name="T11" fmla="*/ 0 h 30"/>
              <a:gd name="T12" fmla="*/ 29 w 29"/>
              <a:gd name="T13" fmla="*/ 0 h 30"/>
              <a:gd name="T14" fmla="*/ 17 w 29"/>
              <a:gd name="T15" fmla="*/ 3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" h="30">
                <a:moveTo>
                  <a:pt x="17" y="30"/>
                </a:moveTo>
                <a:lnTo>
                  <a:pt x="12" y="30"/>
                </a:lnTo>
                <a:lnTo>
                  <a:pt x="0" y="0"/>
                </a:lnTo>
                <a:lnTo>
                  <a:pt x="6" y="0"/>
                </a:lnTo>
                <a:lnTo>
                  <a:pt x="14" y="24"/>
                </a:lnTo>
                <a:lnTo>
                  <a:pt x="23" y="0"/>
                </a:lnTo>
                <a:lnTo>
                  <a:pt x="29" y="0"/>
                </a:lnTo>
                <a:lnTo>
                  <a:pt x="17" y="30"/>
                </a:ln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3" name="Freeform 20"/>
          <p:cNvSpPr>
            <a:spLocks/>
          </p:cNvSpPr>
          <p:nvPr/>
        </p:nvSpPr>
        <p:spPr bwMode="auto">
          <a:xfrm>
            <a:off x="1076164" y="712788"/>
            <a:ext cx="28575" cy="47625"/>
          </a:xfrm>
          <a:custGeom>
            <a:avLst/>
            <a:gdLst>
              <a:gd name="T0" fmla="*/ 0 w 18"/>
              <a:gd name="T1" fmla="*/ 30 h 30"/>
              <a:gd name="T2" fmla="*/ 0 w 18"/>
              <a:gd name="T3" fmla="*/ 0 h 30"/>
              <a:gd name="T4" fmla="*/ 18 w 18"/>
              <a:gd name="T5" fmla="*/ 0 h 30"/>
              <a:gd name="T6" fmla="*/ 18 w 18"/>
              <a:gd name="T7" fmla="*/ 4 h 30"/>
              <a:gd name="T8" fmla="*/ 4 w 18"/>
              <a:gd name="T9" fmla="*/ 4 h 30"/>
              <a:gd name="T10" fmla="*/ 4 w 18"/>
              <a:gd name="T11" fmla="*/ 12 h 30"/>
              <a:gd name="T12" fmla="*/ 17 w 18"/>
              <a:gd name="T13" fmla="*/ 12 h 30"/>
              <a:gd name="T14" fmla="*/ 17 w 18"/>
              <a:gd name="T15" fmla="*/ 17 h 30"/>
              <a:gd name="T16" fmla="*/ 4 w 18"/>
              <a:gd name="T17" fmla="*/ 17 h 30"/>
              <a:gd name="T18" fmla="*/ 4 w 18"/>
              <a:gd name="T19" fmla="*/ 26 h 30"/>
              <a:gd name="T20" fmla="*/ 18 w 18"/>
              <a:gd name="T21" fmla="*/ 26 h 30"/>
              <a:gd name="T22" fmla="*/ 18 w 18"/>
              <a:gd name="T23" fmla="*/ 30 h 30"/>
              <a:gd name="T24" fmla="*/ 0 w 18"/>
              <a:gd name="T25" fmla="*/ 3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8" h="30">
                <a:moveTo>
                  <a:pt x="0" y="30"/>
                </a:moveTo>
                <a:lnTo>
                  <a:pt x="0" y="0"/>
                </a:lnTo>
                <a:lnTo>
                  <a:pt x="18" y="0"/>
                </a:lnTo>
                <a:lnTo>
                  <a:pt x="18" y="4"/>
                </a:lnTo>
                <a:lnTo>
                  <a:pt x="4" y="4"/>
                </a:lnTo>
                <a:lnTo>
                  <a:pt x="4" y="12"/>
                </a:lnTo>
                <a:lnTo>
                  <a:pt x="17" y="12"/>
                </a:lnTo>
                <a:lnTo>
                  <a:pt x="17" y="17"/>
                </a:lnTo>
                <a:lnTo>
                  <a:pt x="4" y="17"/>
                </a:lnTo>
                <a:lnTo>
                  <a:pt x="4" y="26"/>
                </a:lnTo>
                <a:lnTo>
                  <a:pt x="18" y="26"/>
                </a:lnTo>
                <a:lnTo>
                  <a:pt x="18" y="30"/>
                </a:lnTo>
                <a:lnTo>
                  <a:pt x="0" y="30"/>
                </a:ln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4" name="Freeform 21"/>
          <p:cNvSpPr>
            <a:spLocks noEditPoints="1"/>
          </p:cNvSpPr>
          <p:nvPr/>
        </p:nvSpPr>
        <p:spPr bwMode="auto">
          <a:xfrm>
            <a:off x="1119027" y="712788"/>
            <a:ext cx="36513" cy="47625"/>
          </a:xfrm>
          <a:custGeom>
            <a:avLst/>
            <a:gdLst>
              <a:gd name="T0" fmla="*/ 11 w 16"/>
              <a:gd name="T1" fmla="*/ 20 h 20"/>
              <a:gd name="T2" fmla="*/ 8 w 16"/>
              <a:gd name="T3" fmla="*/ 14 h 20"/>
              <a:gd name="T4" fmla="*/ 6 w 16"/>
              <a:gd name="T5" fmla="*/ 12 h 20"/>
              <a:gd name="T6" fmla="*/ 5 w 16"/>
              <a:gd name="T7" fmla="*/ 11 h 20"/>
              <a:gd name="T8" fmla="*/ 4 w 16"/>
              <a:gd name="T9" fmla="*/ 11 h 20"/>
              <a:gd name="T10" fmla="*/ 4 w 16"/>
              <a:gd name="T11" fmla="*/ 20 h 20"/>
              <a:gd name="T12" fmla="*/ 0 w 16"/>
              <a:gd name="T13" fmla="*/ 20 h 20"/>
              <a:gd name="T14" fmla="*/ 0 w 16"/>
              <a:gd name="T15" fmla="*/ 0 h 20"/>
              <a:gd name="T16" fmla="*/ 8 w 16"/>
              <a:gd name="T17" fmla="*/ 0 h 20"/>
              <a:gd name="T18" fmla="*/ 10 w 16"/>
              <a:gd name="T19" fmla="*/ 1 h 20"/>
              <a:gd name="T20" fmla="*/ 12 w 16"/>
              <a:gd name="T21" fmla="*/ 2 h 20"/>
              <a:gd name="T22" fmla="*/ 14 w 16"/>
              <a:gd name="T23" fmla="*/ 3 h 20"/>
              <a:gd name="T24" fmla="*/ 14 w 16"/>
              <a:gd name="T25" fmla="*/ 6 h 20"/>
              <a:gd name="T26" fmla="*/ 14 w 16"/>
              <a:gd name="T27" fmla="*/ 8 h 20"/>
              <a:gd name="T28" fmla="*/ 12 w 16"/>
              <a:gd name="T29" fmla="*/ 10 h 20"/>
              <a:gd name="T30" fmla="*/ 11 w 16"/>
              <a:gd name="T31" fmla="*/ 11 h 20"/>
              <a:gd name="T32" fmla="*/ 9 w 16"/>
              <a:gd name="T33" fmla="*/ 11 h 20"/>
              <a:gd name="T34" fmla="*/ 10 w 16"/>
              <a:gd name="T35" fmla="*/ 11 h 20"/>
              <a:gd name="T36" fmla="*/ 10 w 16"/>
              <a:gd name="T37" fmla="*/ 12 h 20"/>
              <a:gd name="T38" fmla="*/ 11 w 16"/>
              <a:gd name="T39" fmla="*/ 12 h 20"/>
              <a:gd name="T40" fmla="*/ 11 w 16"/>
              <a:gd name="T41" fmla="*/ 13 h 20"/>
              <a:gd name="T42" fmla="*/ 16 w 16"/>
              <a:gd name="T43" fmla="*/ 20 h 20"/>
              <a:gd name="T44" fmla="*/ 11 w 16"/>
              <a:gd name="T45" fmla="*/ 20 h 20"/>
              <a:gd name="T46" fmla="*/ 10 w 16"/>
              <a:gd name="T47" fmla="*/ 6 h 20"/>
              <a:gd name="T48" fmla="*/ 10 w 16"/>
              <a:gd name="T49" fmla="*/ 4 h 20"/>
              <a:gd name="T50" fmla="*/ 7 w 16"/>
              <a:gd name="T51" fmla="*/ 3 h 20"/>
              <a:gd name="T52" fmla="*/ 4 w 16"/>
              <a:gd name="T53" fmla="*/ 3 h 20"/>
              <a:gd name="T54" fmla="*/ 4 w 16"/>
              <a:gd name="T55" fmla="*/ 9 h 20"/>
              <a:gd name="T56" fmla="*/ 7 w 16"/>
              <a:gd name="T57" fmla="*/ 9 h 20"/>
              <a:gd name="T58" fmla="*/ 9 w 16"/>
              <a:gd name="T59" fmla="*/ 8 h 20"/>
              <a:gd name="T60" fmla="*/ 10 w 16"/>
              <a:gd name="T61" fmla="*/ 8 h 20"/>
              <a:gd name="T62" fmla="*/ 10 w 16"/>
              <a:gd name="T63" fmla="*/ 7 h 20"/>
              <a:gd name="T64" fmla="*/ 10 w 16"/>
              <a:gd name="T65" fmla="*/ 6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6" h="20">
                <a:moveTo>
                  <a:pt x="11" y="20"/>
                </a:moveTo>
                <a:cubicBezTo>
                  <a:pt x="8" y="14"/>
                  <a:pt x="8" y="14"/>
                  <a:pt x="8" y="14"/>
                </a:cubicBezTo>
                <a:cubicBezTo>
                  <a:pt x="7" y="13"/>
                  <a:pt x="7" y="13"/>
                  <a:pt x="6" y="12"/>
                </a:cubicBezTo>
                <a:cubicBezTo>
                  <a:pt x="6" y="12"/>
                  <a:pt x="5" y="11"/>
                  <a:pt x="5" y="11"/>
                </a:cubicBezTo>
                <a:cubicBezTo>
                  <a:pt x="4" y="11"/>
                  <a:pt x="4" y="11"/>
                  <a:pt x="4" y="11"/>
                </a:cubicBezTo>
                <a:cubicBezTo>
                  <a:pt x="4" y="20"/>
                  <a:pt x="4" y="20"/>
                  <a:pt x="4" y="20"/>
                </a:cubicBezTo>
                <a:cubicBezTo>
                  <a:pt x="0" y="20"/>
                  <a:pt x="0" y="20"/>
                  <a:pt x="0" y="20"/>
                </a:cubicBezTo>
                <a:cubicBezTo>
                  <a:pt x="0" y="0"/>
                  <a:pt x="0" y="0"/>
                  <a:pt x="0" y="0"/>
                </a:cubicBezTo>
                <a:cubicBezTo>
                  <a:pt x="8" y="0"/>
                  <a:pt x="8" y="0"/>
                  <a:pt x="8" y="0"/>
                </a:cubicBezTo>
                <a:cubicBezTo>
                  <a:pt x="9" y="0"/>
                  <a:pt x="9" y="0"/>
                  <a:pt x="10" y="1"/>
                </a:cubicBezTo>
                <a:cubicBezTo>
                  <a:pt x="11" y="1"/>
                  <a:pt x="12" y="1"/>
                  <a:pt x="12" y="2"/>
                </a:cubicBezTo>
                <a:cubicBezTo>
                  <a:pt x="13" y="2"/>
                  <a:pt x="13" y="3"/>
                  <a:pt x="14" y="3"/>
                </a:cubicBezTo>
                <a:cubicBezTo>
                  <a:pt x="14" y="4"/>
                  <a:pt x="14" y="5"/>
                  <a:pt x="14" y="6"/>
                </a:cubicBezTo>
                <a:cubicBezTo>
                  <a:pt x="14" y="7"/>
                  <a:pt x="14" y="7"/>
                  <a:pt x="14" y="8"/>
                </a:cubicBezTo>
                <a:cubicBezTo>
                  <a:pt x="13" y="9"/>
                  <a:pt x="13" y="9"/>
                  <a:pt x="12" y="10"/>
                </a:cubicBezTo>
                <a:cubicBezTo>
                  <a:pt x="12" y="10"/>
                  <a:pt x="11" y="10"/>
                  <a:pt x="11" y="11"/>
                </a:cubicBezTo>
                <a:cubicBezTo>
                  <a:pt x="10" y="11"/>
                  <a:pt x="10" y="11"/>
                  <a:pt x="9" y="11"/>
                </a:cubicBezTo>
                <a:cubicBezTo>
                  <a:pt x="9" y="11"/>
                  <a:pt x="10" y="11"/>
                  <a:pt x="10" y="11"/>
                </a:cubicBezTo>
                <a:cubicBezTo>
                  <a:pt x="10" y="12"/>
                  <a:pt x="10" y="12"/>
                  <a:pt x="10" y="12"/>
                </a:cubicBezTo>
                <a:cubicBezTo>
                  <a:pt x="10" y="12"/>
                  <a:pt x="10" y="12"/>
                  <a:pt x="11" y="12"/>
                </a:cubicBezTo>
                <a:cubicBezTo>
                  <a:pt x="11" y="12"/>
                  <a:pt x="11" y="13"/>
                  <a:pt x="11" y="13"/>
                </a:cubicBezTo>
                <a:cubicBezTo>
                  <a:pt x="16" y="20"/>
                  <a:pt x="16" y="20"/>
                  <a:pt x="16" y="20"/>
                </a:cubicBezTo>
                <a:lnTo>
                  <a:pt x="11" y="20"/>
                </a:lnTo>
                <a:close/>
                <a:moveTo>
                  <a:pt x="10" y="6"/>
                </a:moveTo>
                <a:cubicBezTo>
                  <a:pt x="10" y="5"/>
                  <a:pt x="10" y="4"/>
                  <a:pt x="10" y="4"/>
                </a:cubicBezTo>
                <a:cubicBezTo>
                  <a:pt x="9" y="3"/>
                  <a:pt x="8" y="3"/>
                  <a:pt x="7" y="3"/>
                </a:cubicBezTo>
                <a:cubicBezTo>
                  <a:pt x="4" y="3"/>
                  <a:pt x="4" y="3"/>
                  <a:pt x="4" y="3"/>
                </a:cubicBezTo>
                <a:cubicBezTo>
                  <a:pt x="4" y="9"/>
                  <a:pt x="4" y="9"/>
                  <a:pt x="4" y="9"/>
                </a:cubicBezTo>
                <a:cubicBezTo>
                  <a:pt x="7" y="9"/>
                  <a:pt x="7" y="9"/>
                  <a:pt x="7" y="9"/>
                </a:cubicBezTo>
                <a:cubicBezTo>
                  <a:pt x="8" y="9"/>
                  <a:pt x="8" y="9"/>
                  <a:pt x="9" y="8"/>
                </a:cubicBezTo>
                <a:cubicBezTo>
                  <a:pt x="9" y="8"/>
                  <a:pt x="10" y="8"/>
                  <a:pt x="10" y="8"/>
                </a:cubicBezTo>
                <a:cubicBezTo>
                  <a:pt x="10" y="8"/>
                  <a:pt x="10" y="7"/>
                  <a:pt x="10" y="7"/>
                </a:cubicBezTo>
                <a:cubicBezTo>
                  <a:pt x="10" y="7"/>
                  <a:pt x="10" y="6"/>
                  <a:pt x="10" y="6"/>
                </a:cubicBez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5" name="Freeform 22"/>
          <p:cNvSpPr>
            <a:spLocks/>
          </p:cNvSpPr>
          <p:nvPr/>
        </p:nvSpPr>
        <p:spPr bwMode="auto">
          <a:xfrm>
            <a:off x="1161889" y="712788"/>
            <a:ext cx="33338" cy="47625"/>
          </a:xfrm>
          <a:custGeom>
            <a:avLst/>
            <a:gdLst>
              <a:gd name="T0" fmla="*/ 15 w 15"/>
              <a:gd name="T1" fmla="*/ 14 h 20"/>
              <a:gd name="T2" fmla="*/ 15 w 15"/>
              <a:gd name="T3" fmla="*/ 16 h 20"/>
              <a:gd name="T4" fmla="*/ 13 w 15"/>
              <a:gd name="T5" fmla="*/ 18 h 20"/>
              <a:gd name="T6" fmla="*/ 11 w 15"/>
              <a:gd name="T7" fmla="*/ 20 h 20"/>
              <a:gd name="T8" fmla="*/ 7 w 15"/>
              <a:gd name="T9" fmla="*/ 20 h 20"/>
              <a:gd name="T10" fmla="*/ 5 w 15"/>
              <a:gd name="T11" fmla="*/ 20 h 20"/>
              <a:gd name="T12" fmla="*/ 3 w 15"/>
              <a:gd name="T13" fmla="*/ 19 h 20"/>
              <a:gd name="T14" fmla="*/ 1 w 15"/>
              <a:gd name="T15" fmla="*/ 18 h 20"/>
              <a:gd name="T16" fmla="*/ 0 w 15"/>
              <a:gd name="T17" fmla="*/ 17 h 20"/>
              <a:gd name="T18" fmla="*/ 2 w 15"/>
              <a:gd name="T19" fmla="*/ 15 h 20"/>
              <a:gd name="T20" fmla="*/ 4 w 15"/>
              <a:gd name="T21" fmla="*/ 17 h 20"/>
              <a:gd name="T22" fmla="*/ 8 w 15"/>
              <a:gd name="T23" fmla="*/ 18 h 20"/>
              <a:gd name="T24" fmla="*/ 9 w 15"/>
              <a:gd name="T25" fmla="*/ 17 h 20"/>
              <a:gd name="T26" fmla="*/ 10 w 15"/>
              <a:gd name="T27" fmla="*/ 17 h 20"/>
              <a:gd name="T28" fmla="*/ 11 w 15"/>
              <a:gd name="T29" fmla="*/ 16 h 20"/>
              <a:gd name="T30" fmla="*/ 11 w 15"/>
              <a:gd name="T31" fmla="*/ 15 h 20"/>
              <a:gd name="T32" fmla="*/ 11 w 15"/>
              <a:gd name="T33" fmla="*/ 14 h 20"/>
              <a:gd name="T34" fmla="*/ 10 w 15"/>
              <a:gd name="T35" fmla="*/ 13 h 20"/>
              <a:gd name="T36" fmla="*/ 10 w 15"/>
              <a:gd name="T37" fmla="*/ 13 h 20"/>
              <a:gd name="T38" fmla="*/ 8 w 15"/>
              <a:gd name="T39" fmla="*/ 12 h 20"/>
              <a:gd name="T40" fmla="*/ 5 w 15"/>
              <a:gd name="T41" fmla="*/ 10 h 20"/>
              <a:gd name="T42" fmla="*/ 3 w 15"/>
              <a:gd name="T43" fmla="*/ 10 h 20"/>
              <a:gd name="T44" fmla="*/ 2 w 15"/>
              <a:gd name="T45" fmla="*/ 9 h 20"/>
              <a:gd name="T46" fmla="*/ 1 w 15"/>
              <a:gd name="T47" fmla="*/ 7 h 20"/>
              <a:gd name="T48" fmla="*/ 1 w 15"/>
              <a:gd name="T49" fmla="*/ 6 h 20"/>
              <a:gd name="T50" fmla="*/ 2 w 15"/>
              <a:gd name="T51" fmla="*/ 3 h 20"/>
              <a:gd name="T52" fmla="*/ 3 w 15"/>
              <a:gd name="T53" fmla="*/ 1 h 20"/>
              <a:gd name="T54" fmla="*/ 5 w 15"/>
              <a:gd name="T55" fmla="*/ 0 h 20"/>
              <a:gd name="T56" fmla="*/ 8 w 15"/>
              <a:gd name="T57" fmla="*/ 0 h 20"/>
              <a:gd name="T58" fmla="*/ 11 w 15"/>
              <a:gd name="T59" fmla="*/ 1 h 20"/>
              <a:gd name="T60" fmla="*/ 14 w 15"/>
              <a:gd name="T61" fmla="*/ 3 h 20"/>
              <a:gd name="T62" fmla="*/ 13 w 15"/>
              <a:gd name="T63" fmla="*/ 5 h 20"/>
              <a:gd name="T64" fmla="*/ 11 w 15"/>
              <a:gd name="T65" fmla="*/ 3 h 20"/>
              <a:gd name="T66" fmla="*/ 8 w 15"/>
              <a:gd name="T67" fmla="*/ 3 h 20"/>
              <a:gd name="T68" fmla="*/ 6 w 15"/>
              <a:gd name="T69" fmla="*/ 3 h 20"/>
              <a:gd name="T70" fmla="*/ 5 w 15"/>
              <a:gd name="T71" fmla="*/ 3 h 20"/>
              <a:gd name="T72" fmla="*/ 5 w 15"/>
              <a:gd name="T73" fmla="*/ 4 h 20"/>
              <a:gd name="T74" fmla="*/ 5 w 15"/>
              <a:gd name="T75" fmla="*/ 5 h 20"/>
              <a:gd name="T76" fmla="*/ 5 w 15"/>
              <a:gd name="T77" fmla="*/ 6 h 20"/>
              <a:gd name="T78" fmla="*/ 5 w 15"/>
              <a:gd name="T79" fmla="*/ 7 h 20"/>
              <a:gd name="T80" fmla="*/ 6 w 15"/>
              <a:gd name="T81" fmla="*/ 7 h 20"/>
              <a:gd name="T82" fmla="*/ 7 w 15"/>
              <a:gd name="T83" fmla="*/ 7 h 20"/>
              <a:gd name="T84" fmla="*/ 11 w 15"/>
              <a:gd name="T85" fmla="*/ 9 h 20"/>
              <a:gd name="T86" fmla="*/ 13 w 15"/>
              <a:gd name="T87" fmla="*/ 10 h 20"/>
              <a:gd name="T88" fmla="*/ 14 w 15"/>
              <a:gd name="T89" fmla="*/ 11 h 20"/>
              <a:gd name="T90" fmla="*/ 15 w 15"/>
              <a:gd name="T91" fmla="*/ 13 h 20"/>
              <a:gd name="T92" fmla="*/ 15 w 15"/>
              <a:gd name="T93" fmla="*/ 14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5" h="20">
                <a:moveTo>
                  <a:pt x="15" y="14"/>
                </a:moveTo>
                <a:cubicBezTo>
                  <a:pt x="15" y="15"/>
                  <a:pt x="15" y="16"/>
                  <a:pt x="15" y="16"/>
                </a:cubicBezTo>
                <a:cubicBezTo>
                  <a:pt x="14" y="17"/>
                  <a:pt x="14" y="18"/>
                  <a:pt x="13" y="18"/>
                </a:cubicBezTo>
                <a:cubicBezTo>
                  <a:pt x="13" y="19"/>
                  <a:pt x="12" y="19"/>
                  <a:pt x="11" y="20"/>
                </a:cubicBezTo>
                <a:cubicBezTo>
                  <a:pt x="10" y="20"/>
                  <a:pt x="9" y="20"/>
                  <a:pt x="7" y="20"/>
                </a:cubicBezTo>
                <a:cubicBezTo>
                  <a:pt x="7" y="20"/>
                  <a:pt x="6" y="20"/>
                  <a:pt x="5" y="20"/>
                </a:cubicBezTo>
                <a:cubicBezTo>
                  <a:pt x="4" y="20"/>
                  <a:pt x="3" y="20"/>
                  <a:pt x="3" y="19"/>
                </a:cubicBezTo>
                <a:cubicBezTo>
                  <a:pt x="2" y="19"/>
                  <a:pt x="2" y="19"/>
                  <a:pt x="1" y="18"/>
                </a:cubicBezTo>
                <a:cubicBezTo>
                  <a:pt x="1" y="18"/>
                  <a:pt x="1" y="18"/>
                  <a:pt x="0" y="17"/>
                </a:cubicBezTo>
                <a:cubicBezTo>
                  <a:pt x="2" y="15"/>
                  <a:pt x="2" y="15"/>
                  <a:pt x="2" y="15"/>
                </a:cubicBezTo>
                <a:cubicBezTo>
                  <a:pt x="3" y="16"/>
                  <a:pt x="4" y="16"/>
                  <a:pt x="4" y="17"/>
                </a:cubicBezTo>
                <a:cubicBezTo>
                  <a:pt x="5" y="17"/>
                  <a:pt x="6" y="18"/>
                  <a:pt x="8" y="18"/>
                </a:cubicBezTo>
                <a:cubicBezTo>
                  <a:pt x="8" y="18"/>
                  <a:pt x="9" y="18"/>
                  <a:pt x="9" y="17"/>
                </a:cubicBezTo>
                <a:cubicBezTo>
                  <a:pt x="10" y="17"/>
                  <a:pt x="10" y="17"/>
                  <a:pt x="10" y="17"/>
                </a:cubicBezTo>
                <a:cubicBezTo>
                  <a:pt x="11" y="17"/>
                  <a:pt x="11" y="16"/>
                  <a:pt x="11" y="16"/>
                </a:cubicBezTo>
                <a:cubicBezTo>
                  <a:pt x="11" y="16"/>
                  <a:pt x="11" y="15"/>
                  <a:pt x="11" y="15"/>
                </a:cubicBezTo>
                <a:cubicBezTo>
                  <a:pt x="11" y="15"/>
                  <a:pt x="11" y="14"/>
                  <a:pt x="11" y="14"/>
                </a:cubicBezTo>
                <a:cubicBezTo>
                  <a:pt x="11" y="14"/>
                  <a:pt x="11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9" y="12"/>
                  <a:pt x="9" y="12"/>
                  <a:pt x="8" y="12"/>
                </a:cubicBezTo>
                <a:cubicBezTo>
                  <a:pt x="5" y="10"/>
                  <a:pt x="5" y="10"/>
                  <a:pt x="5" y="10"/>
                </a:cubicBezTo>
                <a:cubicBezTo>
                  <a:pt x="4" y="10"/>
                  <a:pt x="4" y="10"/>
                  <a:pt x="3" y="10"/>
                </a:cubicBezTo>
                <a:cubicBezTo>
                  <a:pt x="3" y="9"/>
                  <a:pt x="2" y="9"/>
                  <a:pt x="2" y="9"/>
                </a:cubicBezTo>
                <a:cubicBezTo>
                  <a:pt x="2" y="8"/>
                  <a:pt x="1" y="8"/>
                  <a:pt x="1" y="7"/>
                </a:cubicBezTo>
                <a:cubicBezTo>
                  <a:pt x="1" y="7"/>
                  <a:pt x="1" y="6"/>
                  <a:pt x="1" y="6"/>
                </a:cubicBezTo>
                <a:cubicBezTo>
                  <a:pt x="1" y="5"/>
                  <a:pt x="1" y="4"/>
                  <a:pt x="2" y="3"/>
                </a:cubicBezTo>
                <a:cubicBezTo>
                  <a:pt x="2" y="2"/>
                  <a:pt x="3" y="2"/>
                  <a:pt x="3" y="1"/>
                </a:cubicBezTo>
                <a:cubicBezTo>
                  <a:pt x="4" y="1"/>
                  <a:pt x="5" y="0"/>
                  <a:pt x="5" y="0"/>
                </a:cubicBezTo>
                <a:cubicBezTo>
                  <a:pt x="6" y="0"/>
                  <a:pt x="7" y="0"/>
                  <a:pt x="8" y="0"/>
                </a:cubicBezTo>
                <a:cubicBezTo>
                  <a:pt x="9" y="0"/>
                  <a:pt x="10" y="0"/>
                  <a:pt x="11" y="1"/>
                </a:cubicBezTo>
                <a:cubicBezTo>
                  <a:pt x="13" y="1"/>
                  <a:pt x="14" y="2"/>
                  <a:pt x="14" y="3"/>
                </a:cubicBezTo>
                <a:cubicBezTo>
                  <a:pt x="13" y="5"/>
                  <a:pt x="13" y="5"/>
                  <a:pt x="13" y="5"/>
                </a:cubicBezTo>
                <a:cubicBezTo>
                  <a:pt x="12" y="4"/>
                  <a:pt x="11" y="4"/>
                  <a:pt x="11" y="3"/>
                </a:cubicBezTo>
                <a:cubicBezTo>
                  <a:pt x="10" y="3"/>
                  <a:pt x="9" y="3"/>
                  <a:pt x="8" y="3"/>
                </a:cubicBezTo>
                <a:cubicBezTo>
                  <a:pt x="7" y="3"/>
                  <a:pt x="7" y="3"/>
                  <a:pt x="6" y="3"/>
                </a:cubicBezTo>
                <a:cubicBezTo>
                  <a:pt x="6" y="3"/>
                  <a:pt x="6" y="3"/>
                  <a:pt x="5" y="3"/>
                </a:cubicBezTo>
                <a:cubicBezTo>
                  <a:pt x="5" y="4"/>
                  <a:pt x="5" y="4"/>
                  <a:pt x="5" y="4"/>
                </a:cubicBezTo>
                <a:cubicBezTo>
                  <a:pt x="5" y="4"/>
                  <a:pt x="5" y="5"/>
                  <a:pt x="5" y="5"/>
                </a:cubicBezTo>
                <a:cubicBezTo>
                  <a:pt x="5" y="5"/>
                  <a:pt x="5" y="6"/>
                  <a:pt x="5" y="6"/>
                </a:cubicBezTo>
                <a:cubicBezTo>
                  <a:pt x="5" y="6"/>
                  <a:pt x="5" y="6"/>
                  <a:pt x="5" y="7"/>
                </a:cubicBezTo>
                <a:cubicBezTo>
                  <a:pt x="6" y="7"/>
                  <a:pt x="6" y="7"/>
                  <a:pt x="6" y="7"/>
                </a:cubicBezTo>
                <a:cubicBezTo>
                  <a:pt x="7" y="7"/>
                  <a:pt x="7" y="7"/>
                  <a:pt x="7" y="7"/>
                </a:cubicBezTo>
                <a:cubicBezTo>
                  <a:pt x="11" y="9"/>
                  <a:pt x="11" y="9"/>
                  <a:pt x="11" y="9"/>
                </a:cubicBezTo>
                <a:cubicBezTo>
                  <a:pt x="12" y="9"/>
                  <a:pt x="12" y="10"/>
                  <a:pt x="13" y="10"/>
                </a:cubicBezTo>
                <a:cubicBezTo>
                  <a:pt x="13" y="10"/>
                  <a:pt x="13" y="11"/>
                  <a:pt x="14" y="11"/>
                </a:cubicBezTo>
                <a:cubicBezTo>
                  <a:pt x="14" y="11"/>
                  <a:pt x="14" y="12"/>
                  <a:pt x="15" y="13"/>
                </a:cubicBezTo>
                <a:cubicBezTo>
                  <a:pt x="15" y="13"/>
                  <a:pt x="15" y="14"/>
                  <a:pt x="15" y="14"/>
                </a:cubicBez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6" name="Rectangle 23"/>
          <p:cNvSpPr>
            <a:spLocks noChangeArrowheads="1"/>
          </p:cNvSpPr>
          <p:nvPr/>
        </p:nvSpPr>
        <p:spPr bwMode="auto">
          <a:xfrm>
            <a:off x="1209514" y="712788"/>
            <a:ext cx="7938" cy="47625"/>
          </a:xfrm>
          <a:prstGeom prst="rect">
            <a:avLst/>
          </a:pr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7" name="Freeform 24"/>
          <p:cNvSpPr>
            <a:spLocks/>
          </p:cNvSpPr>
          <p:nvPr/>
        </p:nvSpPr>
        <p:spPr bwMode="auto">
          <a:xfrm>
            <a:off x="1228564" y="712788"/>
            <a:ext cx="39688" cy="47625"/>
          </a:xfrm>
          <a:custGeom>
            <a:avLst/>
            <a:gdLst>
              <a:gd name="T0" fmla="*/ 15 w 25"/>
              <a:gd name="T1" fmla="*/ 4 h 30"/>
              <a:gd name="T2" fmla="*/ 15 w 25"/>
              <a:gd name="T3" fmla="*/ 30 h 30"/>
              <a:gd name="T4" fmla="*/ 10 w 25"/>
              <a:gd name="T5" fmla="*/ 30 h 30"/>
              <a:gd name="T6" fmla="*/ 10 w 25"/>
              <a:gd name="T7" fmla="*/ 4 h 30"/>
              <a:gd name="T8" fmla="*/ 0 w 25"/>
              <a:gd name="T9" fmla="*/ 4 h 30"/>
              <a:gd name="T10" fmla="*/ 0 w 25"/>
              <a:gd name="T11" fmla="*/ 0 h 30"/>
              <a:gd name="T12" fmla="*/ 25 w 25"/>
              <a:gd name="T13" fmla="*/ 0 h 30"/>
              <a:gd name="T14" fmla="*/ 25 w 25"/>
              <a:gd name="T15" fmla="*/ 4 h 30"/>
              <a:gd name="T16" fmla="*/ 15 w 25"/>
              <a:gd name="T17" fmla="*/ 4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" h="30">
                <a:moveTo>
                  <a:pt x="15" y="4"/>
                </a:moveTo>
                <a:lnTo>
                  <a:pt x="15" y="30"/>
                </a:lnTo>
                <a:lnTo>
                  <a:pt x="10" y="30"/>
                </a:lnTo>
                <a:lnTo>
                  <a:pt x="10" y="4"/>
                </a:lnTo>
                <a:lnTo>
                  <a:pt x="0" y="4"/>
                </a:lnTo>
                <a:lnTo>
                  <a:pt x="0" y="0"/>
                </a:lnTo>
                <a:lnTo>
                  <a:pt x="25" y="0"/>
                </a:lnTo>
                <a:lnTo>
                  <a:pt x="25" y="4"/>
                </a:lnTo>
                <a:lnTo>
                  <a:pt x="15" y="4"/>
                </a:ln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8" name="Freeform 25"/>
          <p:cNvSpPr>
            <a:spLocks noEditPoints="1"/>
          </p:cNvSpPr>
          <p:nvPr/>
        </p:nvSpPr>
        <p:spPr bwMode="auto">
          <a:xfrm>
            <a:off x="1269839" y="700088"/>
            <a:ext cx="42863" cy="60325"/>
          </a:xfrm>
          <a:custGeom>
            <a:avLst/>
            <a:gdLst>
              <a:gd name="T0" fmla="*/ 15 w 19"/>
              <a:gd name="T1" fmla="*/ 25 h 25"/>
              <a:gd name="T2" fmla="*/ 13 w 19"/>
              <a:gd name="T3" fmla="*/ 20 h 25"/>
              <a:gd name="T4" fmla="*/ 5 w 19"/>
              <a:gd name="T5" fmla="*/ 20 h 25"/>
              <a:gd name="T6" fmla="*/ 3 w 19"/>
              <a:gd name="T7" fmla="*/ 25 h 25"/>
              <a:gd name="T8" fmla="*/ 0 w 19"/>
              <a:gd name="T9" fmla="*/ 25 h 25"/>
              <a:gd name="T10" fmla="*/ 7 w 19"/>
              <a:gd name="T11" fmla="*/ 5 h 25"/>
              <a:gd name="T12" fmla="*/ 11 w 19"/>
              <a:gd name="T13" fmla="*/ 5 h 25"/>
              <a:gd name="T14" fmla="*/ 19 w 19"/>
              <a:gd name="T15" fmla="*/ 25 h 25"/>
              <a:gd name="T16" fmla="*/ 15 w 19"/>
              <a:gd name="T17" fmla="*/ 25 h 25"/>
              <a:gd name="T18" fmla="*/ 8 w 19"/>
              <a:gd name="T19" fmla="*/ 2 h 25"/>
              <a:gd name="T20" fmla="*/ 8 w 19"/>
              <a:gd name="T21" fmla="*/ 3 h 25"/>
              <a:gd name="T22" fmla="*/ 6 w 19"/>
              <a:gd name="T23" fmla="*/ 3 h 25"/>
              <a:gd name="T24" fmla="*/ 5 w 19"/>
              <a:gd name="T25" fmla="*/ 3 h 25"/>
              <a:gd name="T26" fmla="*/ 5 w 19"/>
              <a:gd name="T27" fmla="*/ 2 h 25"/>
              <a:gd name="T28" fmla="*/ 5 w 19"/>
              <a:gd name="T29" fmla="*/ 0 h 25"/>
              <a:gd name="T30" fmla="*/ 6 w 19"/>
              <a:gd name="T31" fmla="*/ 0 h 25"/>
              <a:gd name="T32" fmla="*/ 8 w 19"/>
              <a:gd name="T33" fmla="*/ 0 h 25"/>
              <a:gd name="T34" fmla="*/ 8 w 19"/>
              <a:gd name="T35" fmla="*/ 2 h 25"/>
              <a:gd name="T36" fmla="*/ 9 w 19"/>
              <a:gd name="T37" fmla="*/ 9 h 25"/>
              <a:gd name="T38" fmla="*/ 6 w 19"/>
              <a:gd name="T39" fmla="*/ 17 h 25"/>
              <a:gd name="T40" fmla="*/ 12 w 19"/>
              <a:gd name="T41" fmla="*/ 17 h 25"/>
              <a:gd name="T42" fmla="*/ 9 w 19"/>
              <a:gd name="T43" fmla="*/ 9 h 25"/>
              <a:gd name="T44" fmla="*/ 14 w 19"/>
              <a:gd name="T45" fmla="*/ 2 h 25"/>
              <a:gd name="T46" fmla="*/ 13 w 19"/>
              <a:gd name="T47" fmla="*/ 3 h 25"/>
              <a:gd name="T48" fmla="*/ 12 w 19"/>
              <a:gd name="T49" fmla="*/ 3 h 25"/>
              <a:gd name="T50" fmla="*/ 11 w 19"/>
              <a:gd name="T51" fmla="*/ 3 h 25"/>
              <a:gd name="T52" fmla="*/ 10 w 19"/>
              <a:gd name="T53" fmla="*/ 2 h 25"/>
              <a:gd name="T54" fmla="*/ 11 w 19"/>
              <a:gd name="T55" fmla="*/ 0 h 25"/>
              <a:gd name="T56" fmla="*/ 12 w 19"/>
              <a:gd name="T57" fmla="*/ 0 h 25"/>
              <a:gd name="T58" fmla="*/ 13 w 19"/>
              <a:gd name="T59" fmla="*/ 0 h 25"/>
              <a:gd name="T60" fmla="*/ 14 w 19"/>
              <a:gd name="T61" fmla="*/ 2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" h="25">
                <a:moveTo>
                  <a:pt x="15" y="25"/>
                </a:moveTo>
                <a:cubicBezTo>
                  <a:pt x="13" y="20"/>
                  <a:pt x="13" y="20"/>
                  <a:pt x="13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3" y="25"/>
                  <a:pt x="3" y="25"/>
                  <a:pt x="3" y="25"/>
                </a:cubicBezTo>
                <a:cubicBezTo>
                  <a:pt x="0" y="25"/>
                  <a:pt x="0" y="25"/>
                  <a:pt x="0" y="25"/>
                </a:cubicBezTo>
                <a:cubicBezTo>
                  <a:pt x="7" y="5"/>
                  <a:pt x="7" y="5"/>
                  <a:pt x="7" y="5"/>
                </a:cubicBezTo>
                <a:cubicBezTo>
                  <a:pt x="11" y="5"/>
                  <a:pt x="11" y="5"/>
                  <a:pt x="11" y="5"/>
                </a:cubicBezTo>
                <a:cubicBezTo>
                  <a:pt x="19" y="25"/>
                  <a:pt x="19" y="25"/>
                  <a:pt x="19" y="25"/>
                </a:cubicBezTo>
                <a:lnTo>
                  <a:pt x="15" y="25"/>
                </a:lnTo>
                <a:close/>
                <a:moveTo>
                  <a:pt x="8" y="2"/>
                </a:moveTo>
                <a:cubicBezTo>
                  <a:pt x="8" y="2"/>
                  <a:pt x="8" y="3"/>
                  <a:pt x="8" y="3"/>
                </a:cubicBezTo>
                <a:cubicBezTo>
                  <a:pt x="7" y="3"/>
                  <a:pt x="7" y="3"/>
                  <a:pt x="6" y="3"/>
                </a:cubicBezTo>
                <a:cubicBezTo>
                  <a:pt x="6" y="3"/>
                  <a:pt x="5" y="3"/>
                  <a:pt x="5" y="3"/>
                </a:cubicBezTo>
                <a:cubicBezTo>
                  <a:pt x="5" y="3"/>
                  <a:pt x="5" y="2"/>
                  <a:pt x="5" y="2"/>
                </a:cubicBezTo>
                <a:cubicBezTo>
                  <a:pt x="5" y="1"/>
                  <a:pt x="5" y="1"/>
                  <a:pt x="5" y="0"/>
                </a:cubicBezTo>
                <a:cubicBezTo>
                  <a:pt x="5" y="0"/>
                  <a:pt x="6" y="0"/>
                  <a:pt x="6" y="0"/>
                </a:cubicBezTo>
                <a:cubicBezTo>
                  <a:pt x="7" y="0"/>
                  <a:pt x="7" y="0"/>
                  <a:pt x="8" y="0"/>
                </a:cubicBezTo>
                <a:cubicBezTo>
                  <a:pt x="8" y="1"/>
                  <a:pt x="8" y="1"/>
                  <a:pt x="8" y="2"/>
                </a:cubicBezTo>
                <a:close/>
                <a:moveTo>
                  <a:pt x="9" y="9"/>
                </a:moveTo>
                <a:cubicBezTo>
                  <a:pt x="6" y="17"/>
                  <a:pt x="6" y="17"/>
                  <a:pt x="6" y="17"/>
                </a:cubicBezTo>
                <a:cubicBezTo>
                  <a:pt x="12" y="17"/>
                  <a:pt x="12" y="17"/>
                  <a:pt x="12" y="17"/>
                </a:cubicBezTo>
                <a:lnTo>
                  <a:pt x="9" y="9"/>
                </a:lnTo>
                <a:close/>
                <a:moveTo>
                  <a:pt x="14" y="2"/>
                </a:moveTo>
                <a:cubicBezTo>
                  <a:pt x="14" y="2"/>
                  <a:pt x="14" y="3"/>
                  <a:pt x="13" y="3"/>
                </a:cubicBezTo>
                <a:cubicBezTo>
                  <a:pt x="13" y="3"/>
                  <a:pt x="12" y="3"/>
                  <a:pt x="12" y="3"/>
                </a:cubicBezTo>
                <a:cubicBezTo>
                  <a:pt x="11" y="3"/>
                  <a:pt x="11" y="3"/>
                  <a:pt x="11" y="3"/>
                </a:cubicBezTo>
                <a:cubicBezTo>
                  <a:pt x="10" y="3"/>
                  <a:pt x="10" y="2"/>
                  <a:pt x="10" y="2"/>
                </a:cubicBezTo>
                <a:cubicBezTo>
                  <a:pt x="10" y="1"/>
                  <a:pt x="10" y="1"/>
                  <a:pt x="11" y="0"/>
                </a:cubicBezTo>
                <a:cubicBezTo>
                  <a:pt x="11" y="0"/>
                  <a:pt x="11" y="0"/>
                  <a:pt x="12" y="0"/>
                </a:cubicBezTo>
                <a:cubicBezTo>
                  <a:pt x="12" y="0"/>
                  <a:pt x="13" y="0"/>
                  <a:pt x="13" y="0"/>
                </a:cubicBezTo>
                <a:cubicBezTo>
                  <a:pt x="14" y="1"/>
                  <a:pt x="14" y="1"/>
                  <a:pt x="14" y="2"/>
                </a:cubicBez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9" name="Freeform 26"/>
          <p:cNvSpPr>
            <a:spLocks/>
          </p:cNvSpPr>
          <p:nvPr/>
        </p:nvSpPr>
        <p:spPr bwMode="auto">
          <a:xfrm>
            <a:off x="1315877" y="712788"/>
            <a:ext cx="34925" cy="47625"/>
          </a:xfrm>
          <a:custGeom>
            <a:avLst/>
            <a:gdLst>
              <a:gd name="T0" fmla="*/ 14 w 22"/>
              <a:gd name="T1" fmla="*/ 4 h 30"/>
              <a:gd name="T2" fmla="*/ 14 w 22"/>
              <a:gd name="T3" fmla="*/ 30 h 30"/>
              <a:gd name="T4" fmla="*/ 8 w 22"/>
              <a:gd name="T5" fmla="*/ 30 h 30"/>
              <a:gd name="T6" fmla="*/ 8 w 22"/>
              <a:gd name="T7" fmla="*/ 4 h 30"/>
              <a:gd name="T8" fmla="*/ 0 w 22"/>
              <a:gd name="T9" fmla="*/ 4 h 30"/>
              <a:gd name="T10" fmla="*/ 0 w 22"/>
              <a:gd name="T11" fmla="*/ 0 h 30"/>
              <a:gd name="T12" fmla="*/ 22 w 22"/>
              <a:gd name="T13" fmla="*/ 0 h 30"/>
              <a:gd name="T14" fmla="*/ 22 w 22"/>
              <a:gd name="T15" fmla="*/ 4 h 30"/>
              <a:gd name="T16" fmla="*/ 14 w 22"/>
              <a:gd name="T17" fmla="*/ 4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" h="30">
                <a:moveTo>
                  <a:pt x="14" y="4"/>
                </a:moveTo>
                <a:lnTo>
                  <a:pt x="14" y="30"/>
                </a:lnTo>
                <a:lnTo>
                  <a:pt x="8" y="30"/>
                </a:lnTo>
                <a:lnTo>
                  <a:pt x="8" y="4"/>
                </a:lnTo>
                <a:lnTo>
                  <a:pt x="0" y="4"/>
                </a:lnTo>
                <a:lnTo>
                  <a:pt x="0" y="0"/>
                </a:lnTo>
                <a:lnTo>
                  <a:pt x="22" y="0"/>
                </a:lnTo>
                <a:lnTo>
                  <a:pt x="22" y="4"/>
                </a:lnTo>
                <a:lnTo>
                  <a:pt x="14" y="4"/>
                </a:ln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0" name="Freeform 27"/>
          <p:cNvSpPr>
            <a:spLocks/>
          </p:cNvSpPr>
          <p:nvPr/>
        </p:nvSpPr>
        <p:spPr bwMode="auto">
          <a:xfrm>
            <a:off x="1375217" y="712788"/>
            <a:ext cx="46038" cy="47625"/>
          </a:xfrm>
          <a:custGeom>
            <a:avLst/>
            <a:gdLst>
              <a:gd name="T0" fmla="*/ 25 w 29"/>
              <a:gd name="T1" fmla="*/ 30 h 30"/>
              <a:gd name="T2" fmla="*/ 24 w 29"/>
              <a:gd name="T3" fmla="*/ 7 h 30"/>
              <a:gd name="T4" fmla="*/ 17 w 29"/>
              <a:gd name="T5" fmla="*/ 26 h 30"/>
              <a:gd name="T6" fmla="*/ 12 w 29"/>
              <a:gd name="T7" fmla="*/ 26 h 30"/>
              <a:gd name="T8" fmla="*/ 5 w 29"/>
              <a:gd name="T9" fmla="*/ 7 h 30"/>
              <a:gd name="T10" fmla="*/ 4 w 29"/>
              <a:gd name="T11" fmla="*/ 30 h 30"/>
              <a:gd name="T12" fmla="*/ 0 w 29"/>
              <a:gd name="T13" fmla="*/ 30 h 30"/>
              <a:gd name="T14" fmla="*/ 1 w 29"/>
              <a:gd name="T15" fmla="*/ 0 h 30"/>
              <a:gd name="T16" fmla="*/ 7 w 29"/>
              <a:gd name="T17" fmla="*/ 0 h 30"/>
              <a:gd name="T18" fmla="*/ 15 w 29"/>
              <a:gd name="T19" fmla="*/ 20 h 30"/>
              <a:gd name="T20" fmla="*/ 22 w 29"/>
              <a:gd name="T21" fmla="*/ 0 h 30"/>
              <a:gd name="T22" fmla="*/ 28 w 29"/>
              <a:gd name="T23" fmla="*/ 0 h 30"/>
              <a:gd name="T24" fmla="*/ 29 w 29"/>
              <a:gd name="T25" fmla="*/ 30 h 30"/>
              <a:gd name="T26" fmla="*/ 25 w 29"/>
              <a:gd name="T27" fmla="*/ 3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9" h="30">
                <a:moveTo>
                  <a:pt x="25" y="30"/>
                </a:moveTo>
                <a:lnTo>
                  <a:pt x="24" y="7"/>
                </a:lnTo>
                <a:lnTo>
                  <a:pt x="17" y="26"/>
                </a:lnTo>
                <a:lnTo>
                  <a:pt x="12" y="26"/>
                </a:lnTo>
                <a:lnTo>
                  <a:pt x="5" y="7"/>
                </a:lnTo>
                <a:lnTo>
                  <a:pt x="4" y="30"/>
                </a:lnTo>
                <a:lnTo>
                  <a:pt x="0" y="30"/>
                </a:lnTo>
                <a:lnTo>
                  <a:pt x="1" y="0"/>
                </a:lnTo>
                <a:lnTo>
                  <a:pt x="7" y="0"/>
                </a:lnTo>
                <a:lnTo>
                  <a:pt x="15" y="20"/>
                </a:lnTo>
                <a:lnTo>
                  <a:pt x="22" y="0"/>
                </a:lnTo>
                <a:lnTo>
                  <a:pt x="28" y="0"/>
                </a:lnTo>
                <a:lnTo>
                  <a:pt x="29" y="30"/>
                </a:lnTo>
                <a:lnTo>
                  <a:pt x="25" y="30"/>
                </a:ln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1" name="Freeform 28"/>
          <p:cNvSpPr>
            <a:spLocks noEditPoints="1"/>
          </p:cNvSpPr>
          <p:nvPr/>
        </p:nvSpPr>
        <p:spPr bwMode="auto">
          <a:xfrm>
            <a:off x="1437129" y="700088"/>
            <a:ext cx="36513" cy="60325"/>
          </a:xfrm>
          <a:custGeom>
            <a:avLst/>
            <a:gdLst>
              <a:gd name="T0" fmla="*/ 16 w 16"/>
              <a:gd name="T1" fmla="*/ 17 h 25"/>
              <a:gd name="T2" fmla="*/ 16 w 16"/>
              <a:gd name="T3" fmla="*/ 21 h 25"/>
              <a:gd name="T4" fmla="*/ 14 w 16"/>
              <a:gd name="T5" fmla="*/ 23 h 25"/>
              <a:gd name="T6" fmla="*/ 11 w 16"/>
              <a:gd name="T7" fmla="*/ 25 h 25"/>
              <a:gd name="T8" fmla="*/ 8 w 16"/>
              <a:gd name="T9" fmla="*/ 25 h 25"/>
              <a:gd name="T10" fmla="*/ 5 w 16"/>
              <a:gd name="T11" fmla="*/ 25 h 25"/>
              <a:gd name="T12" fmla="*/ 3 w 16"/>
              <a:gd name="T13" fmla="*/ 24 h 25"/>
              <a:gd name="T14" fmla="*/ 1 w 16"/>
              <a:gd name="T15" fmla="*/ 21 h 25"/>
              <a:gd name="T16" fmla="*/ 0 w 16"/>
              <a:gd name="T17" fmla="*/ 17 h 25"/>
              <a:gd name="T18" fmla="*/ 0 w 16"/>
              <a:gd name="T19" fmla="*/ 5 h 25"/>
              <a:gd name="T20" fmla="*/ 4 w 16"/>
              <a:gd name="T21" fmla="*/ 5 h 25"/>
              <a:gd name="T22" fmla="*/ 4 w 16"/>
              <a:gd name="T23" fmla="*/ 17 h 25"/>
              <a:gd name="T24" fmla="*/ 5 w 16"/>
              <a:gd name="T25" fmla="*/ 21 h 25"/>
              <a:gd name="T26" fmla="*/ 8 w 16"/>
              <a:gd name="T27" fmla="*/ 23 h 25"/>
              <a:gd name="T28" fmla="*/ 12 w 16"/>
              <a:gd name="T29" fmla="*/ 21 h 25"/>
              <a:gd name="T30" fmla="*/ 13 w 16"/>
              <a:gd name="T31" fmla="*/ 17 h 25"/>
              <a:gd name="T32" fmla="*/ 13 w 16"/>
              <a:gd name="T33" fmla="*/ 5 h 25"/>
              <a:gd name="T34" fmla="*/ 16 w 16"/>
              <a:gd name="T35" fmla="*/ 5 h 25"/>
              <a:gd name="T36" fmla="*/ 16 w 16"/>
              <a:gd name="T37" fmla="*/ 17 h 25"/>
              <a:gd name="T38" fmla="*/ 7 w 16"/>
              <a:gd name="T39" fmla="*/ 2 h 25"/>
              <a:gd name="T40" fmla="*/ 7 w 16"/>
              <a:gd name="T41" fmla="*/ 2 h 25"/>
              <a:gd name="T42" fmla="*/ 7 w 16"/>
              <a:gd name="T43" fmla="*/ 3 h 25"/>
              <a:gd name="T44" fmla="*/ 6 w 16"/>
              <a:gd name="T45" fmla="*/ 3 h 25"/>
              <a:gd name="T46" fmla="*/ 5 w 16"/>
              <a:gd name="T47" fmla="*/ 3 h 25"/>
              <a:gd name="T48" fmla="*/ 4 w 16"/>
              <a:gd name="T49" fmla="*/ 3 h 25"/>
              <a:gd name="T50" fmla="*/ 3 w 16"/>
              <a:gd name="T51" fmla="*/ 2 h 25"/>
              <a:gd name="T52" fmla="*/ 4 w 16"/>
              <a:gd name="T53" fmla="*/ 0 h 25"/>
              <a:gd name="T54" fmla="*/ 5 w 16"/>
              <a:gd name="T55" fmla="*/ 0 h 25"/>
              <a:gd name="T56" fmla="*/ 7 w 16"/>
              <a:gd name="T57" fmla="*/ 0 h 25"/>
              <a:gd name="T58" fmla="*/ 7 w 16"/>
              <a:gd name="T59" fmla="*/ 2 h 25"/>
              <a:gd name="T60" fmla="*/ 13 w 16"/>
              <a:gd name="T61" fmla="*/ 2 h 25"/>
              <a:gd name="T62" fmla="*/ 13 w 16"/>
              <a:gd name="T63" fmla="*/ 2 h 25"/>
              <a:gd name="T64" fmla="*/ 12 w 16"/>
              <a:gd name="T65" fmla="*/ 3 h 25"/>
              <a:gd name="T66" fmla="*/ 12 w 16"/>
              <a:gd name="T67" fmla="*/ 3 h 25"/>
              <a:gd name="T68" fmla="*/ 11 w 16"/>
              <a:gd name="T69" fmla="*/ 3 h 25"/>
              <a:gd name="T70" fmla="*/ 9 w 16"/>
              <a:gd name="T71" fmla="*/ 3 h 25"/>
              <a:gd name="T72" fmla="*/ 9 w 16"/>
              <a:gd name="T73" fmla="*/ 2 h 25"/>
              <a:gd name="T74" fmla="*/ 9 w 16"/>
              <a:gd name="T75" fmla="*/ 0 h 25"/>
              <a:gd name="T76" fmla="*/ 11 w 16"/>
              <a:gd name="T77" fmla="*/ 0 h 25"/>
              <a:gd name="T78" fmla="*/ 12 w 16"/>
              <a:gd name="T79" fmla="*/ 0 h 25"/>
              <a:gd name="T80" fmla="*/ 13 w 16"/>
              <a:gd name="T81" fmla="*/ 2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6" h="25">
                <a:moveTo>
                  <a:pt x="16" y="17"/>
                </a:moveTo>
                <a:cubicBezTo>
                  <a:pt x="16" y="19"/>
                  <a:pt x="16" y="20"/>
                  <a:pt x="16" y="21"/>
                </a:cubicBezTo>
                <a:cubicBezTo>
                  <a:pt x="15" y="22"/>
                  <a:pt x="15" y="23"/>
                  <a:pt x="14" y="23"/>
                </a:cubicBezTo>
                <a:cubicBezTo>
                  <a:pt x="13" y="24"/>
                  <a:pt x="12" y="25"/>
                  <a:pt x="11" y="25"/>
                </a:cubicBezTo>
                <a:cubicBezTo>
                  <a:pt x="10" y="25"/>
                  <a:pt x="9" y="25"/>
                  <a:pt x="8" y="25"/>
                </a:cubicBezTo>
                <a:cubicBezTo>
                  <a:pt x="7" y="25"/>
                  <a:pt x="6" y="25"/>
                  <a:pt x="5" y="25"/>
                </a:cubicBezTo>
                <a:cubicBezTo>
                  <a:pt x="4" y="25"/>
                  <a:pt x="3" y="24"/>
                  <a:pt x="3" y="24"/>
                </a:cubicBezTo>
                <a:cubicBezTo>
                  <a:pt x="2" y="23"/>
                  <a:pt x="1" y="22"/>
                  <a:pt x="1" y="21"/>
                </a:cubicBezTo>
                <a:cubicBezTo>
                  <a:pt x="0" y="20"/>
                  <a:pt x="0" y="19"/>
                  <a:pt x="0" y="17"/>
                </a:cubicBezTo>
                <a:cubicBezTo>
                  <a:pt x="0" y="5"/>
                  <a:pt x="0" y="5"/>
                  <a:pt x="0" y="5"/>
                </a:cubicBezTo>
                <a:cubicBezTo>
                  <a:pt x="4" y="5"/>
                  <a:pt x="4" y="5"/>
                  <a:pt x="4" y="5"/>
                </a:cubicBezTo>
                <a:cubicBezTo>
                  <a:pt x="4" y="17"/>
                  <a:pt x="4" y="17"/>
                  <a:pt x="4" y="17"/>
                </a:cubicBezTo>
                <a:cubicBezTo>
                  <a:pt x="4" y="19"/>
                  <a:pt x="4" y="20"/>
                  <a:pt x="5" y="21"/>
                </a:cubicBezTo>
                <a:cubicBezTo>
                  <a:pt x="6" y="22"/>
                  <a:pt x="7" y="23"/>
                  <a:pt x="8" y="23"/>
                </a:cubicBezTo>
                <a:cubicBezTo>
                  <a:pt x="10" y="23"/>
                  <a:pt x="11" y="22"/>
                  <a:pt x="12" y="21"/>
                </a:cubicBezTo>
                <a:cubicBezTo>
                  <a:pt x="12" y="20"/>
                  <a:pt x="13" y="19"/>
                  <a:pt x="13" y="17"/>
                </a:cubicBezTo>
                <a:cubicBezTo>
                  <a:pt x="13" y="5"/>
                  <a:pt x="13" y="5"/>
                  <a:pt x="13" y="5"/>
                </a:cubicBezTo>
                <a:cubicBezTo>
                  <a:pt x="16" y="5"/>
                  <a:pt x="16" y="5"/>
                  <a:pt x="16" y="5"/>
                </a:cubicBezTo>
                <a:lnTo>
                  <a:pt x="16" y="17"/>
                </a:lnTo>
                <a:close/>
                <a:moveTo>
                  <a:pt x="7" y="2"/>
                </a:moveTo>
                <a:cubicBezTo>
                  <a:pt x="7" y="2"/>
                  <a:pt x="7" y="2"/>
                  <a:pt x="7" y="2"/>
                </a:cubicBezTo>
                <a:cubicBezTo>
                  <a:pt x="7" y="3"/>
                  <a:pt x="7" y="3"/>
                  <a:pt x="7" y="3"/>
                </a:cubicBezTo>
                <a:cubicBezTo>
                  <a:pt x="7" y="3"/>
                  <a:pt x="6" y="3"/>
                  <a:pt x="6" y="3"/>
                </a:cubicBezTo>
                <a:cubicBezTo>
                  <a:pt x="6" y="3"/>
                  <a:pt x="6" y="3"/>
                  <a:pt x="5" y="3"/>
                </a:cubicBezTo>
                <a:cubicBezTo>
                  <a:pt x="5" y="3"/>
                  <a:pt x="4" y="3"/>
                  <a:pt x="4" y="3"/>
                </a:cubicBezTo>
                <a:cubicBezTo>
                  <a:pt x="4" y="3"/>
                  <a:pt x="3" y="2"/>
                  <a:pt x="3" y="2"/>
                </a:cubicBezTo>
                <a:cubicBezTo>
                  <a:pt x="3" y="1"/>
                  <a:pt x="4" y="1"/>
                  <a:pt x="4" y="0"/>
                </a:cubicBezTo>
                <a:cubicBezTo>
                  <a:pt x="4" y="0"/>
                  <a:pt x="5" y="0"/>
                  <a:pt x="5" y="0"/>
                </a:cubicBezTo>
                <a:cubicBezTo>
                  <a:pt x="6" y="0"/>
                  <a:pt x="6" y="0"/>
                  <a:pt x="7" y="0"/>
                </a:cubicBezTo>
                <a:cubicBezTo>
                  <a:pt x="7" y="1"/>
                  <a:pt x="7" y="1"/>
                  <a:pt x="7" y="2"/>
                </a:cubicBezTo>
                <a:close/>
                <a:moveTo>
                  <a:pt x="13" y="2"/>
                </a:moveTo>
                <a:cubicBezTo>
                  <a:pt x="13" y="2"/>
                  <a:pt x="13" y="2"/>
                  <a:pt x="13" y="2"/>
                </a:cubicBezTo>
                <a:cubicBezTo>
                  <a:pt x="12" y="3"/>
                  <a:pt x="12" y="3"/>
                  <a:pt x="12" y="3"/>
                </a:cubicBezTo>
                <a:cubicBezTo>
                  <a:pt x="12" y="3"/>
                  <a:pt x="12" y="3"/>
                  <a:pt x="12" y="3"/>
                </a:cubicBezTo>
                <a:cubicBezTo>
                  <a:pt x="11" y="3"/>
                  <a:pt x="11" y="3"/>
                  <a:pt x="11" y="3"/>
                </a:cubicBezTo>
                <a:cubicBezTo>
                  <a:pt x="10" y="3"/>
                  <a:pt x="10" y="3"/>
                  <a:pt x="9" y="3"/>
                </a:cubicBezTo>
                <a:cubicBezTo>
                  <a:pt x="9" y="3"/>
                  <a:pt x="9" y="2"/>
                  <a:pt x="9" y="2"/>
                </a:cubicBezTo>
                <a:cubicBezTo>
                  <a:pt x="9" y="1"/>
                  <a:pt x="9" y="1"/>
                  <a:pt x="9" y="0"/>
                </a:cubicBezTo>
                <a:cubicBezTo>
                  <a:pt x="10" y="0"/>
                  <a:pt x="10" y="0"/>
                  <a:pt x="11" y="0"/>
                </a:cubicBezTo>
                <a:cubicBezTo>
                  <a:pt x="11" y="0"/>
                  <a:pt x="12" y="0"/>
                  <a:pt x="12" y="0"/>
                </a:cubicBezTo>
                <a:cubicBezTo>
                  <a:pt x="13" y="1"/>
                  <a:pt x="13" y="1"/>
                  <a:pt x="13" y="2"/>
                </a:cubicBez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2" name="Freeform 29"/>
          <p:cNvSpPr>
            <a:spLocks/>
          </p:cNvSpPr>
          <p:nvPr/>
        </p:nvSpPr>
        <p:spPr bwMode="auto">
          <a:xfrm>
            <a:off x="1492692" y="712788"/>
            <a:ext cx="34925" cy="47625"/>
          </a:xfrm>
          <a:custGeom>
            <a:avLst/>
            <a:gdLst>
              <a:gd name="T0" fmla="*/ 15 w 22"/>
              <a:gd name="T1" fmla="*/ 30 h 30"/>
              <a:gd name="T2" fmla="*/ 4 w 22"/>
              <a:gd name="T3" fmla="*/ 7 h 30"/>
              <a:gd name="T4" fmla="*/ 4 w 22"/>
              <a:gd name="T5" fmla="*/ 30 h 30"/>
              <a:gd name="T6" fmla="*/ 0 w 22"/>
              <a:gd name="T7" fmla="*/ 30 h 30"/>
              <a:gd name="T8" fmla="*/ 0 w 22"/>
              <a:gd name="T9" fmla="*/ 0 h 30"/>
              <a:gd name="T10" fmla="*/ 5 w 22"/>
              <a:gd name="T11" fmla="*/ 0 h 30"/>
              <a:gd name="T12" fmla="*/ 18 w 22"/>
              <a:gd name="T13" fmla="*/ 23 h 30"/>
              <a:gd name="T14" fmla="*/ 18 w 22"/>
              <a:gd name="T15" fmla="*/ 0 h 30"/>
              <a:gd name="T16" fmla="*/ 22 w 22"/>
              <a:gd name="T17" fmla="*/ 0 h 30"/>
              <a:gd name="T18" fmla="*/ 22 w 22"/>
              <a:gd name="T19" fmla="*/ 30 h 30"/>
              <a:gd name="T20" fmla="*/ 15 w 22"/>
              <a:gd name="T21" fmla="*/ 3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" h="30">
                <a:moveTo>
                  <a:pt x="15" y="30"/>
                </a:moveTo>
                <a:lnTo>
                  <a:pt x="4" y="7"/>
                </a:lnTo>
                <a:lnTo>
                  <a:pt x="4" y="30"/>
                </a:lnTo>
                <a:lnTo>
                  <a:pt x="0" y="30"/>
                </a:lnTo>
                <a:lnTo>
                  <a:pt x="0" y="0"/>
                </a:lnTo>
                <a:lnTo>
                  <a:pt x="5" y="0"/>
                </a:lnTo>
                <a:lnTo>
                  <a:pt x="18" y="23"/>
                </a:lnTo>
                <a:lnTo>
                  <a:pt x="18" y="0"/>
                </a:lnTo>
                <a:lnTo>
                  <a:pt x="22" y="0"/>
                </a:lnTo>
                <a:lnTo>
                  <a:pt x="22" y="30"/>
                </a:lnTo>
                <a:lnTo>
                  <a:pt x="15" y="30"/>
                </a:ln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3" name="Freeform 30"/>
          <p:cNvSpPr>
            <a:spLocks/>
          </p:cNvSpPr>
          <p:nvPr/>
        </p:nvSpPr>
        <p:spPr bwMode="auto">
          <a:xfrm>
            <a:off x="1543492" y="712788"/>
            <a:ext cx="36513" cy="47625"/>
          </a:xfrm>
          <a:custGeom>
            <a:avLst/>
            <a:gdLst>
              <a:gd name="T0" fmla="*/ 16 w 16"/>
              <a:gd name="T1" fmla="*/ 18 h 20"/>
              <a:gd name="T2" fmla="*/ 14 w 16"/>
              <a:gd name="T3" fmla="*/ 19 h 20"/>
              <a:gd name="T4" fmla="*/ 13 w 16"/>
              <a:gd name="T5" fmla="*/ 20 h 20"/>
              <a:gd name="T6" fmla="*/ 11 w 16"/>
              <a:gd name="T7" fmla="*/ 20 h 20"/>
              <a:gd name="T8" fmla="*/ 9 w 16"/>
              <a:gd name="T9" fmla="*/ 20 h 20"/>
              <a:gd name="T10" fmla="*/ 5 w 16"/>
              <a:gd name="T11" fmla="*/ 19 h 20"/>
              <a:gd name="T12" fmla="*/ 2 w 16"/>
              <a:gd name="T13" fmla="*/ 17 h 20"/>
              <a:gd name="T14" fmla="*/ 0 w 16"/>
              <a:gd name="T15" fmla="*/ 14 h 20"/>
              <a:gd name="T16" fmla="*/ 0 w 16"/>
              <a:gd name="T17" fmla="*/ 10 h 20"/>
              <a:gd name="T18" fmla="*/ 0 w 16"/>
              <a:gd name="T19" fmla="*/ 6 h 20"/>
              <a:gd name="T20" fmla="*/ 2 w 16"/>
              <a:gd name="T21" fmla="*/ 3 h 20"/>
              <a:gd name="T22" fmla="*/ 5 w 16"/>
              <a:gd name="T23" fmla="*/ 1 h 20"/>
              <a:gd name="T24" fmla="*/ 9 w 16"/>
              <a:gd name="T25" fmla="*/ 0 h 20"/>
              <a:gd name="T26" fmla="*/ 13 w 16"/>
              <a:gd name="T27" fmla="*/ 1 h 20"/>
              <a:gd name="T28" fmla="*/ 15 w 16"/>
              <a:gd name="T29" fmla="*/ 2 h 20"/>
              <a:gd name="T30" fmla="*/ 14 w 16"/>
              <a:gd name="T31" fmla="*/ 5 h 20"/>
              <a:gd name="T32" fmla="*/ 13 w 16"/>
              <a:gd name="T33" fmla="*/ 4 h 20"/>
              <a:gd name="T34" fmla="*/ 12 w 16"/>
              <a:gd name="T35" fmla="*/ 3 h 20"/>
              <a:gd name="T36" fmla="*/ 11 w 16"/>
              <a:gd name="T37" fmla="*/ 3 h 20"/>
              <a:gd name="T38" fmla="*/ 9 w 16"/>
              <a:gd name="T39" fmla="*/ 3 h 20"/>
              <a:gd name="T40" fmla="*/ 7 w 16"/>
              <a:gd name="T41" fmla="*/ 3 h 20"/>
              <a:gd name="T42" fmla="*/ 5 w 16"/>
              <a:gd name="T43" fmla="*/ 5 h 20"/>
              <a:gd name="T44" fmla="*/ 4 w 16"/>
              <a:gd name="T45" fmla="*/ 7 h 20"/>
              <a:gd name="T46" fmla="*/ 3 w 16"/>
              <a:gd name="T47" fmla="*/ 10 h 20"/>
              <a:gd name="T48" fmla="*/ 4 w 16"/>
              <a:gd name="T49" fmla="*/ 13 h 20"/>
              <a:gd name="T50" fmla="*/ 5 w 16"/>
              <a:gd name="T51" fmla="*/ 15 h 20"/>
              <a:gd name="T52" fmla="*/ 7 w 16"/>
              <a:gd name="T53" fmla="*/ 17 h 20"/>
              <a:gd name="T54" fmla="*/ 9 w 16"/>
              <a:gd name="T55" fmla="*/ 18 h 20"/>
              <a:gd name="T56" fmla="*/ 12 w 16"/>
              <a:gd name="T57" fmla="*/ 17 h 20"/>
              <a:gd name="T58" fmla="*/ 14 w 16"/>
              <a:gd name="T59" fmla="*/ 15 h 20"/>
              <a:gd name="T60" fmla="*/ 16 w 16"/>
              <a:gd name="T61" fmla="*/ 18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6" h="20">
                <a:moveTo>
                  <a:pt x="16" y="18"/>
                </a:moveTo>
                <a:cubicBezTo>
                  <a:pt x="15" y="18"/>
                  <a:pt x="15" y="19"/>
                  <a:pt x="14" y="19"/>
                </a:cubicBezTo>
                <a:cubicBezTo>
                  <a:pt x="14" y="19"/>
                  <a:pt x="13" y="19"/>
                  <a:pt x="13" y="20"/>
                </a:cubicBezTo>
                <a:cubicBezTo>
                  <a:pt x="12" y="20"/>
                  <a:pt x="12" y="20"/>
                  <a:pt x="11" y="20"/>
                </a:cubicBezTo>
                <a:cubicBezTo>
                  <a:pt x="10" y="20"/>
                  <a:pt x="10" y="20"/>
                  <a:pt x="9" y="20"/>
                </a:cubicBezTo>
                <a:cubicBezTo>
                  <a:pt x="7" y="20"/>
                  <a:pt x="6" y="20"/>
                  <a:pt x="5" y="19"/>
                </a:cubicBezTo>
                <a:cubicBezTo>
                  <a:pt x="4" y="19"/>
                  <a:pt x="3" y="18"/>
                  <a:pt x="2" y="17"/>
                </a:cubicBezTo>
                <a:cubicBezTo>
                  <a:pt x="1" y="16"/>
                  <a:pt x="0" y="15"/>
                  <a:pt x="0" y="14"/>
                </a:cubicBezTo>
                <a:cubicBezTo>
                  <a:pt x="0" y="13"/>
                  <a:pt x="0" y="11"/>
                  <a:pt x="0" y="10"/>
                </a:cubicBezTo>
                <a:cubicBezTo>
                  <a:pt x="0" y="9"/>
                  <a:pt x="0" y="7"/>
                  <a:pt x="0" y="6"/>
                </a:cubicBezTo>
                <a:cubicBezTo>
                  <a:pt x="1" y="5"/>
                  <a:pt x="1" y="4"/>
                  <a:pt x="2" y="3"/>
                </a:cubicBezTo>
                <a:cubicBezTo>
                  <a:pt x="3" y="2"/>
                  <a:pt x="4" y="1"/>
                  <a:pt x="5" y="1"/>
                </a:cubicBezTo>
                <a:cubicBezTo>
                  <a:pt x="6" y="0"/>
                  <a:pt x="7" y="0"/>
                  <a:pt x="9" y="0"/>
                </a:cubicBezTo>
                <a:cubicBezTo>
                  <a:pt x="10" y="0"/>
                  <a:pt x="11" y="0"/>
                  <a:pt x="13" y="1"/>
                </a:cubicBezTo>
                <a:cubicBezTo>
                  <a:pt x="14" y="1"/>
                  <a:pt x="15" y="2"/>
                  <a:pt x="15" y="2"/>
                </a:cubicBezTo>
                <a:cubicBezTo>
                  <a:pt x="14" y="5"/>
                  <a:pt x="14" y="5"/>
                  <a:pt x="14" y="5"/>
                </a:cubicBezTo>
                <a:cubicBezTo>
                  <a:pt x="14" y="5"/>
                  <a:pt x="13" y="5"/>
                  <a:pt x="13" y="4"/>
                </a:cubicBezTo>
                <a:cubicBezTo>
                  <a:pt x="13" y="4"/>
                  <a:pt x="12" y="4"/>
                  <a:pt x="12" y="3"/>
                </a:cubicBezTo>
                <a:cubicBezTo>
                  <a:pt x="12" y="3"/>
                  <a:pt x="11" y="3"/>
                  <a:pt x="11" y="3"/>
                </a:cubicBezTo>
                <a:cubicBezTo>
                  <a:pt x="10" y="3"/>
                  <a:pt x="10" y="3"/>
                  <a:pt x="9" y="3"/>
                </a:cubicBezTo>
                <a:cubicBezTo>
                  <a:pt x="8" y="3"/>
                  <a:pt x="7" y="3"/>
                  <a:pt x="7" y="3"/>
                </a:cubicBezTo>
                <a:cubicBezTo>
                  <a:pt x="6" y="4"/>
                  <a:pt x="5" y="4"/>
                  <a:pt x="5" y="5"/>
                </a:cubicBezTo>
                <a:cubicBezTo>
                  <a:pt x="4" y="5"/>
                  <a:pt x="4" y="6"/>
                  <a:pt x="4" y="7"/>
                </a:cubicBezTo>
                <a:cubicBezTo>
                  <a:pt x="3" y="8"/>
                  <a:pt x="3" y="9"/>
                  <a:pt x="3" y="10"/>
                </a:cubicBezTo>
                <a:cubicBezTo>
                  <a:pt x="3" y="11"/>
                  <a:pt x="3" y="12"/>
                  <a:pt x="4" y="13"/>
                </a:cubicBezTo>
                <a:cubicBezTo>
                  <a:pt x="4" y="14"/>
                  <a:pt x="4" y="15"/>
                  <a:pt x="5" y="15"/>
                </a:cubicBezTo>
                <a:cubicBezTo>
                  <a:pt x="5" y="16"/>
                  <a:pt x="6" y="17"/>
                  <a:pt x="7" y="17"/>
                </a:cubicBezTo>
                <a:cubicBezTo>
                  <a:pt x="7" y="17"/>
                  <a:pt x="8" y="18"/>
                  <a:pt x="9" y="18"/>
                </a:cubicBezTo>
                <a:cubicBezTo>
                  <a:pt x="10" y="18"/>
                  <a:pt x="11" y="17"/>
                  <a:pt x="12" y="17"/>
                </a:cubicBezTo>
                <a:cubicBezTo>
                  <a:pt x="13" y="17"/>
                  <a:pt x="14" y="16"/>
                  <a:pt x="14" y="15"/>
                </a:cubicBezTo>
                <a:lnTo>
                  <a:pt x="16" y="18"/>
                </a:ln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4" name="Freeform 31"/>
          <p:cNvSpPr>
            <a:spLocks/>
          </p:cNvSpPr>
          <p:nvPr/>
        </p:nvSpPr>
        <p:spPr bwMode="auto">
          <a:xfrm>
            <a:off x="1591117" y="712788"/>
            <a:ext cx="36513" cy="47625"/>
          </a:xfrm>
          <a:custGeom>
            <a:avLst/>
            <a:gdLst>
              <a:gd name="T0" fmla="*/ 19 w 23"/>
              <a:gd name="T1" fmla="*/ 30 h 30"/>
              <a:gd name="T2" fmla="*/ 19 w 23"/>
              <a:gd name="T3" fmla="*/ 17 h 30"/>
              <a:gd name="T4" fmla="*/ 6 w 23"/>
              <a:gd name="T5" fmla="*/ 17 h 30"/>
              <a:gd name="T6" fmla="*/ 6 w 23"/>
              <a:gd name="T7" fmla="*/ 30 h 30"/>
              <a:gd name="T8" fmla="*/ 0 w 23"/>
              <a:gd name="T9" fmla="*/ 30 h 30"/>
              <a:gd name="T10" fmla="*/ 0 w 23"/>
              <a:gd name="T11" fmla="*/ 0 h 30"/>
              <a:gd name="T12" fmla="*/ 6 w 23"/>
              <a:gd name="T13" fmla="*/ 0 h 30"/>
              <a:gd name="T14" fmla="*/ 6 w 23"/>
              <a:gd name="T15" fmla="*/ 12 h 30"/>
              <a:gd name="T16" fmla="*/ 19 w 23"/>
              <a:gd name="T17" fmla="*/ 12 h 30"/>
              <a:gd name="T18" fmla="*/ 19 w 23"/>
              <a:gd name="T19" fmla="*/ 0 h 30"/>
              <a:gd name="T20" fmla="*/ 23 w 23"/>
              <a:gd name="T21" fmla="*/ 0 h 30"/>
              <a:gd name="T22" fmla="*/ 23 w 23"/>
              <a:gd name="T23" fmla="*/ 30 h 30"/>
              <a:gd name="T24" fmla="*/ 19 w 23"/>
              <a:gd name="T25" fmla="*/ 3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3" h="30">
                <a:moveTo>
                  <a:pt x="19" y="30"/>
                </a:moveTo>
                <a:lnTo>
                  <a:pt x="19" y="17"/>
                </a:lnTo>
                <a:lnTo>
                  <a:pt x="6" y="17"/>
                </a:lnTo>
                <a:lnTo>
                  <a:pt x="6" y="30"/>
                </a:lnTo>
                <a:lnTo>
                  <a:pt x="0" y="30"/>
                </a:lnTo>
                <a:lnTo>
                  <a:pt x="0" y="0"/>
                </a:lnTo>
                <a:lnTo>
                  <a:pt x="6" y="0"/>
                </a:lnTo>
                <a:lnTo>
                  <a:pt x="6" y="12"/>
                </a:lnTo>
                <a:lnTo>
                  <a:pt x="19" y="12"/>
                </a:lnTo>
                <a:lnTo>
                  <a:pt x="19" y="0"/>
                </a:lnTo>
                <a:lnTo>
                  <a:pt x="23" y="0"/>
                </a:lnTo>
                <a:lnTo>
                  <a:pt x="23" y="30"/>
                </a:lnTo>
                <a:lnTo>
                  <a:pt x="19" y="30"/>
                </a:ln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5" name="Freeform 32"/>
          <p:cNvSpPr>
            <a:spLocks/>
          </p:cNvSpPr>
          <p:nvPr/>
        </p:nvSpPr>
        <p:spPr bwMode="auto">
          <a:xfrm>
            <a:off x="1645092" y="712788"/>
            <a:ext cx="30163" cy="47625"/>
          </a:xfrm>
          <a:custGeom>
            <a:avLst/>
            <a:gdLst>
              <a:gd name="T0" fmla="*/ 0 w 19"/>
              <a:gd name="T1" fmla="*/ 30 h 30"/>
              <a:gd name="T2" fmla="*/ 0 w 19"/>
              <a:gd name="T3" fmla="*/ 0 h 30"/>
              <a:gd name="T4" fmla="*/ 19 w 19"/>
              <a:gd name="T5" fmla="*/ 0 h 30"/>
              <a:gd name="T6" fmla="*/ 19 w 19"/>
              <a:gd name="T7" fmla="*/ 4 h 30"/>
              <a:gd name="T8" fmla="*/ 5 w 19"/>
              <a:gd name="T9" fmla="*/ 4 h 30"/>
              <a:gd name="T10" fmla="*/ 5 w 19"/>
              <a:gd name="T11" fmla="*/ 12 h 30"/>
              <a:gd name="T12" fmla="*/ 17 w 19"/>
              <a:gd name="T13" fmla="*/ 12 h 30"/>
              <a:gd name="T14" fmla="*/ 17 w 19"/>
              <a:gd name="T15" fmla="*/ 17 h 30"/>
              <a:gd name="T16" fmla="*/ 5 w 19"/>
              <a:gd name="T17" fmla="*/ 17 h 30"/>
              <a:gd name="T18" fmla="*/ 5 w 19"/>
              <a:gd name="T19" fmla="*/ 26 h 30"/>
              <a:gd name="T20" fmla="*/ 19 w 19"/>
              <a:gd name="T21" fmla="*/ 26 h 30"/>
              <a:gd name="T22" fmla="*/ 19 w 19"/>
              <a:gd name="T23" fmla="*/ 30 h 30"/>
              <a:gd name="T24" fmla="*/ 0 w 19"/>
              <a:gd name="T25" fmla="*/ 3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9" h="30">
                <a:moveTo>
                  <a:pt x="0" y="30"/>
                </a:moveTo>
                <a:lnTo>
                  <a:pt x="0" y="0"/>
                </a:lnTo>
                <a:lnTo>
                  <a:pt x="19" y="0"/>
                </a:lnTo>
                <a:lnTo>
                  <a:pt x="19" y="4"/>
                </a:lnTo>
                <a:lnTo>
                  <a:pt x="5" y="4"/>
                </a:lnTo>
                <a:lnTo>
                  <a:pt x="5" y="12"/>
                </a:lnTo>
                <a:lnTo>
                  <a:pt x="17" y="12"/>
                </a:lnTo>
                <a:lnTo>
                  <a:pt x="17" y="17"/>
                </a:lnTo>
                <a:lnTo>
                  <a:pt x="5" y="17"/>
                </a:lnTo>
                <a:lnTo>
                  <a:pt x="5" y="26"/>
                </a:lnTo>
                <a:lnTo>
                  <a:pt x="19" y="26"/>
                </a:lnTo>
                <a:lnTo>
                  <a:pt x="19" y="30"/>
                </a:lnTo>
                <a:lnTo>
                  <a:pt x="0" y="30"/>
                </a:ln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6" name="Freeform 33"/>
          <p:cNvSpPr>
            <a:spLocks/>
          </p:cNvSpPr>
          <p:nvPr/>
        </p:nvSpPr>
        <p:spPr bwMode="auto">
          <a:xfrm>
            <a:off x="1687954" y="712788"/>
            <a:ext cx="38100" cy="47625"/>
          </a:xfrm>
          <a:custGeom>
            <a:avLst/>
            <a:gdLst>
              <a:gd name="T0" fmla="*/ 17 w 24"/>
              <a:gd name="T1" fmla="*/ 30 h 30"/>
              <a:gd name="T2" fmla="*/ 6 w 24"/>
              <a:gd name="T3" fmla="*/ 7 h 30"/>
              <a:gd name="T4" fmla="*/ 6 w 24"/>
              <a:gd name="T5" fmla="*/ 30 h 30"/>
              <a:gd name="T6" fmla="*/ 0 w 24"/>
              <a:gd name="T7" fmla="*/ 30 h 30"/>
              <a:gd name="T8" fmla="*/ 0 w 24"/>
              <a:gd name="T9" fmla="*/ 0 h 30"/>
              <a:gd name="T10" fmla="*/ 7 w 24"/>
              <a:gd name="T11" fmla="*/ 0 h 30"/>
              <a:gd name="T12" fmla="*/ 19 w 24"/>
              <a:gd name="T13" fmla="*/ 23 h 30"/>
              <a:gd name="T14" fmla="*/ 19 w 24"/>
              <a:gd name="T15" fmla="*/ 0 h 30"/>
              <a:gd name="T16" fmla="*/ 24 w 24"/>
              <a:gd name="T17" fmla="*/ 0 h 30"/>
              <a:gd name="T18" fmla="*/ 24 w 24"/>
              <a:gd name="T19" fmla="*/ 30 h 30"/>
              <a:gd name="T20" fmla="*/ 17 w 24"/>
              <a:gd name="T21" fmla="*/ 3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4" h="30">
                <a:moveTo>
                  <a:pt x="17" y="30"/>
                </a:moveTo>
                <a:lnTo>
                  <a:pt x="6" y="7"/>
                </a:lnTo>
                <a:lnTo>
                  <a:pt x="6" y="30"/>
                </a:lnTo>
                <a:lnTo>
                  <a:pt x="0" y="30"/>
                </a:lnTo>
                <a:lnTo>
                  <a:pt x="0" y="0"/>
                </a:lnTo>
                <a:lnTo>
                  <a:pt x="7" y="0"/>
                </a:lnTo>
                <a:lnTo>
                  <a:pt x="19" y="23"/>
                </a:lnTo>
                <a:lnTo>
                  <a:pt x="19" y="0"/>
                </a:lnTo>
                <a:lnTo>
                  <a:pt x="24" y="0"/>
                </a:lnTo>
                <a:lnTo>
                  <a:pt x="24" y="30"/>
                </a:lnTo>
                <a:lnTo>
                  <a:pt x="17" y="30"/>
                </a:ln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7" name="Freeform 34"/>
          <p:cNvSpPr>
            <a:spLocks noEditPoints="1"/>
          </p:cNvSpPr>
          <p:nvPr/>
        </p:nvSpPr>
        <p:spPr bwMode="auto">
          <a:xfrm>
            <a:off x="117475" y="531813"/>
            <a:ext cx="514350" cy="231775"/>
          </a:xfrm>
          <a:custGeom>
            <a:avLst/>
            <a:gdLst>
              <a:gd name="T0" fmla="*/ 0 w 228"/>
              <a:gd name="T1" fmla="*/ 0 h 95"/>
              <a:gd name="T2" fmla="*/ 9 w 228"/>
              <a:gd name="T3" fmla="*/ 0 h 95"/>
              <a:gd name="T4" fmla="*/ 9 w 228"/>
              <a:gd name="T5" fmla="*/ 85 h 95"/>
              <a:gd name="T6" fmla="*/ 35 w 228"/>
              <a:gd name="T7" fmla="*/ 85 h 95"/>
              <a:gd name="T8" fmla="*/ 35 w 228"/>
              <a:gd name="T9" fmla="*/ 92 h 95"/>
              <a:gd name="T10" fmla="*/ 0 w 228"/>
              <a:gd name="T11" fmla="*/ 92 h 95"/>
              <a:gd name="T12" fmla="*/ 0 w 228"/>
              <a:gd name="T13" fmla="*/ 0 h 95"/>
              <a:gd name="T14" fmla="*/ 87 w 228"/>
              <a:gd name="T15" fmla="*/ 71 h 95"/>
              <a:gd name="T16" fmla="*/ 88 w 228"/>
              <a:gd name="T17" fmla="*/ 72 h 95"/>
              <a:gd name="T18" fmla="*/ 89 w 228"/>
              <a:gd name="T19" fmla="*/ 71 h 95"/>
              <a:gd name="T20" fmla="*/ 92 w 228"/>
              <a:gd name="T21" fmla="*/ 52 h 95"/>
              <a:gd name="T22" fmla="*/ 96 w 228"/>
              <a:gd name="T23" fmla="*/ 31 h 95"/>
              <a:gd name="T24" fmla="*/ 100 w 228"/>
              <a:gd name="T25" fmla="*/ 12 h 95"/>
              <a:gd name="T26" fmla="*/ 102 w 228"/>
              <a:gd name="T27" fmla="*/ 0 h 95"/>
              <a:gd name="T28" fmla="*/ 132 w 228"/>
              <a:gd name="T29" fmla="*/ 0 h 95"/>
              <a:gd name="T30" fmla="*/ 132 w 228"/>
              <a:gd name="T31" fmla="*/ 92 h 95"/>
              <a:gd name="T32" fmla="*/ 114 w 228"/>
              <a:gd name="T33" fmla="*/ 92 h 95"/>
              <a:gd name="T34" fmla="*/ 114 w 228"/>
              <a:gd name="T35" fmla="*/ 14 h 95"/>
              <a:gd name="T36" fmla="*/ 113 w 228"/>
              <a:gd name="T37" fmla="*/ 14 h 95"/>
              <a:gd name="T38" fmla="*/ 113 w 228"/>
              <a:gd name="T39" fmla="*/ 14 h 95"/>
              <a:gd name="T40" fmla="*/ 110 w 228"/>
              <a:gd name="T41" fmla="*/ 27 h 95"/>
              <a:gd name="T42" fmla="*/ 107 w 228"/>
              <a:gd name="T43" fmla="*/ 42 h 95"/>
              <a:gd name="T44" fmla="*/ 103 w 228"/>
              <a:gd name="T45" fmla="*/ 64 h 95"/>
              <a:gd name="T46" fmla="*/ 97 w 228"/>
              <a:gd name="T47" fmla="*/ 92 h 95"/>
              <a:gd name="T48" fmla="*/ 78 w 228"/>
              <a:gd name="T49" fmla="*/ 92 h 95"/>
              <a:gd name="T50" fmla="*/ 73 w 228"/>
              <a:gd name="T51" fmla="*/ 64 h 95"/>
              <a:gd name="T52" fmla="*/ 68 w 228"/>
              <a:gd name="T53" fmla="*/ 44 h 95"/>
              <a:gd name="T54" fmla="*/ 65 w 228"/>
              <a:gd name="T55" fmla="*/ 28 h 95"/>
              <a:gd name="T56" fmla="*/ 63 w 228"/>
              <a:gd name="T57" fmla="*/ 14 h 95"/>
              <a:gd name="T58" fmla="*/ 62 w 228"/>
              <a:gd name="T59" fmla="*/ 14 h 95"/>
              <a:gd name="T60" fmla="*/ 61 w 228"/>
              <a:gd name="T61" fmla="*/ 14 h 95"/>
              <a:gd name="T62" fmla="*/ 61 w 228"/>
              <a:gd name="T63" fmla="*/ 92 h 95"/>
              <a:gd name="T64" fmla="*/ 45 w 228"/>
              <a:gd name="T65" fmla="*/ 92 h 95"/>
              <a:gd name="T66" fmla="*/ 45 w 228"/>
              <a:gd name="T67" fmla="*/ 0 h 95"/>
              <a:gd name="T68" fmla="*/ 74 w 228"/>
              <a:gd name="T69" fmla="*/ 0 h 95"/>
              <a:gd name="T70" fmla="*/ 76 w 228"/>
              <a:gd name="T71" fmla="*/ 8 h 95"/>
              <a:gd name="T72" fmla="*/ 78 w 228"/>
              <a:gd name="T73" fmla="*/ 18 h 95"/>
              <a:gd name="T74" fmla="*/ 81 w 228"/>
              <a:gd name="T75" fmla="*/ 31 h 95"/>
              <a:gd name="T76" fmla="*/ 83 w 228"/>
              <a:gd name="T77" fmla="*/ 45 h 95"/>
              <a:gd name="T78" fmla="*/ 85 w 228"/>
              <a:gd name="T79" fmla="*/ 59 h 95"/>
              <a:gd name="T80" fmla="*/ 87 w 228"/>
              <a:gd name="T81" fmla="*/ 71 h 95"/>
              <a:gd name="T82" fmla="*/ 143 w 228"/>
              <a:gd name="T83" fmla="*/ 57 h 95"/>
              <a:gd name="T84" fmla="*/ 143 w 228"/>
              <a:gd name="T85" fmla="*/ 0 h 95"/>
              <a:gd name="T86" fmla="*/ 175 w 228"/>
              <a:gd name="T87" fmla="*/ 0 h 95"/>
              <a:gd name="T88" fmla="*/ 175 w 228"/>
              <a:gd name="T89" fmla="*/ 60 h 95"/>
              <a:gd name="T90" fmla="*/ 178 w 228"/>
              <a:gd name="T91" fmla="*/ 69 h 95"/>
              <a:gd name="T92" fmla="*/ 186 w 228"/>
              <a:gd name="T93" fmla="*/ 72 h 95"/>
              <a:gd name="T94" fmla="*/ 194 w 228"/>
              <a:gd name="T95" fmla="*/ 69 h 95"/>
              <a:gd name="T96" fmla="*/ 197 w 228"/>
              <a:gd name="T97" fmla="*/ 60 h 95"/>
              <a:gd name="T98" fmla="*/ 197 w 228"/>
              <a:gd name="T99" fmla="*/ 0 h 95"/>
              <a:gd name="T100" fmla="*/ 228 w 228"/>
              <a:gd name="T101" fmla="*/ 0 h 95"/>
              <a:gd name="T102" fmla="*/ 228 w 228"/>
              <a:gd name="T103" fmla="*/ 57 h 95"/>
              <a:gd name="T104" fmla="*/ 225 w 228"/>
              <a:gd name="T105" fmla="*/ 74 h 95"/>
              <a:gd name="T106" fmla="*/ 217 w 228"/>
              <a:gd name="T107" fmla="*/ 86 h 95"/>
              <a:gd name="T108" fmla="*/ 203 w 228"/>
              <a:gd name="T109" fmla="*/ 93 h 95"/>
              <a:gd name="T110" fmla="*/ 186 w 228"/>
              <a:gd name="T111" fmla="*/ 95 h 95"/>
              <a:gd name="T112" fmla="*/ 169 w 228"/>
              <a:gd name="T113" fmla="*/ 93 h 95"/>
              <a:gd name="T114" fmla="*/ 155 w 228"/>
              <a:gd name="T115" fmla="*/ 86 h 95"/>
              <a:gd name="T116" fmla="*/ 146 w 228"/>
              <a:gd name="T117" fmla="*/ 74 h 95"/>
              <a:gd name="T118" fmla="*/ 143 w 228"/>
              <a:gd name="T119" fmla="*/ 57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28" h="95">
                <a:moveTo>
                  <a:pt x="0" y="0"/>
                </a:moveTo>
                <a:cubicBezTo>
                  <a:pt x="9" y="0"/>
                  <a:pt x="9" y="0"/>
                  <a:pt x="9" y="0"/>
                </a:cubicBezTo>
                <a:cubicBezTo>
                  <a:pt x="9" y="85"/>
                  <a:pt x="9" y="85"/>
                  <a:pt x="9" y="85"/>
                </a:cubicBezTo>
                <a:cubicBezTo>
                  <a:pt x="35" y="85"/>
                  <a:pt x="35" y="85"/>
                  <a:pt x="35" y="85"/>
                </a:cubicBezTo>
                <a:cubicBezTo>
                  <a:pt x="35" y="92"/>
                  <a:pt x="35" y="92"/>
                  <a:pt x="35" y="92"/>
                </a:cubicBezTo>
                <a:cubicBezTo>
                  <a:pt x="0" y="92"/>
                  <a:pt x="0" y="92"/>
                  <a:pt x="0" y="92"/>
                </a:cubicBezTo>
                <a:lnTo>
                  <a:pt x="0" y="0"/>
                </a:lnTo>
                <a:close/>
                <a:moveTo>
                  <a:pt x="87" y="71"/>
                </a:moveTo>
                <a:cubicBezTo>
                  <a:pt x="87" y="72"/>
                  <a:pt x="88" y="72"/>
                  <a:pt x="88" y="72"/>
                </a:cubicBezTo>
                <a:cubicBezTo>
                  <a:pt x="89" y="72"/>
                  <a:pt x="89" y="72"/>
                  <a:pt x="89" y="71"/>
                </a:cubicBezTo>
                <a:cubicBezTo>
                  <a:pt x="90" y="65"/>
                  <a:pt x="91" y="59"/>
                  <a:pt x="92" y="52"/>
                </a:cubicBezTo>
                <a:cubicBezTo>
                  <a:pt x="93" y="44"/>
                  <a:pt x="95" y="37"/>
                  <a:pt x="96" y="31"/>
                </a:cubicBezTo>
                <a:cubicBezTo>
                  <a:pt x="97" y="24"/>
                  <a:pt x="98" y="18"/>
                  <a:pt x="100" y="12"/>
                </a:cubicBezTo>
                <a:cubicBezTo>
                  <a:pt x="101" y="7"/>
                  <a:pt x="102" y="2"/>
                  <a:pt x="102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132" y="92"/>
                  <a:pt x="132" y="92"/>
                  <a:pt x="132" y="92"/>
                </a:cubicBezTo>
                <a:cubicBezTo>
                  <a:pt x="114" y="92"/>
                  <a:pt x="114" y="92"/>
                  <a:pt x="114" y="92"/>
                </a:cubicBezTo>
                <a:cubicBezTo>
                  <a:pt x="114" y="14"/>
                  <a:pt x="114" y="14"/>
                  <a:pt x="114" y="14"/>
                </a:cubicBezTo>
                <a:cubicBezTo>
                  <a:pt x="114" y="14"/>
                  <a:pt x="114" y="14"/>
                  <a:pt x="113" y="14"/>
                </a:cubicBezTo>
                <a:cubicBezTo>
                  <a:pt x="113" y="14"/>
                  <a:pt x="113" y="14"/>
                  <a:pt x="113" y="14"/>
                </a:cubicBezTo>
                <a:cubicBezTo>
                  <a:pt x="112" y="18"/>
                  <a:pt x="111" y="22"/>
                  <a:pt x="110" y="27"/>
                </a:cubicBezTo>
                <a:cubicBezTo>
                  <a:pt x="109" y="31"/>
                  <a:pt x="108" y="36"/>
                  <a:pt x="107" y="42"/>
                </a:cubicBezTo>
                <a:cubicBezTo>
                  <a:pt x="106" y="48"/>
                  <a:pt x="105" y="56"/>
                  <a:pt x="103" y="64"/>
                </a:cubicBezTo>
                <a:cubicBezTo>
                  <a:pt x="101" y="72"/>
                  <a:pt x="99" y="81"/>
                  <a:pt x="97" y="92"/>
                </a:cubicBezTo>
                <a:cubicBezTo>
                  <a:pt x="78" y="92"/>
                  <a:pt x="78" y="92"/>
                  <a:pt x="78" y="92"/>
                </a:cubicBezTo>
                <a:cubicBezTo>
                  <a:pt x="76" y="81"/>
                  <a:pt x="74" y="72"/>
                  <a:pt x="73" y="64"/>
                </a:cubicBezTo>
                <a:cubicBezTo>
                  <a:pt x="71" y="57"/>
                  <a:pt x="70" y="50"/>
                  <a:pt x="68" y="44"/>
                </a:cubicBezTo>
                <a:cubicBezTo>
                  <a:pt x="67" y="38"/>
                  <a:pt x="66" y="33"/>
                  <a:pt x="65" y="28"/>
                </a:cubicBezTo>
                <a:cubicBezTo>
                  <a:pt x="64" y="23"/>
                  <a:pt x="63" y="19"/>
                  <a:pt x="63" y="14"/>
                </a:cubicBezTo>
                <a:cubicBezTo>
                  <a:pt x="63" y="14"/>
                  <a:pt x="62" y="14"/>
                  <a:pt x="62" y="14"/>
                </a:cubicBezTo>
                <a:cubicBezTo>
                  <a:pt x="61" y="14"/>
                  <a:pt x="61" y="14"/>
                  <a:pt x="61" y="14"/>
                </a:cubicBezTo>
                <a:cubicBezTo>
                  <a:pt x="61" y="92"/>
                  <a:pt x="61" y="92"/>
                  <a:pt x="61" y="92"/>
                </a:cubicBezTo>
                <a:cubicBezTo>
                  <a:pt x="45" y="92"/>
                  <a:pt x="45" y="92"/>
                  <a:pt x="45" y="92"/>
                </a:cubicBezTo>
                <a:cubicBezTo>
                  <a:pt x="45" y="0"/>
                  <a:pt x="45" y="0"/>
                  <a:pt x="45" y="0"/>
                </a:cubicBezTo>
                <a:cubicBezTo>
                  <a:pt x="74" y="0"/>
                  <a:pt x="74" y="0"/>
                  <a:pt x="74" y="0"/>
                </a:cubicBezTo>
                <a:cubicBezTo>
                  <a:pt x="75" y="2"/>
                  <a:pt x="75" y="4"/>
                  <a:pt x="76" y="8"/>
                </a:cubicBezTo>
                <a:cubicBezTo>
                  <a:pt x="77" y="11"/>
                  <a:pt x="77" y="14"/>
                  <a:pt x="78" y="18"/>
                </a:cubicBezTo>
                <a:cubicBezTo>
                  <a:pt x="79" y="22"/>
                  <a:pt x="80" y="26"/>
                  <a:pt x="81" y="31"/>
                </a:cubicBezTo>
                <a:cubicBezTo>
                  <a:pt x="81" y="35"/>
                  <a:pt x="82" y="40"/>
                  <a:pt x="83" y="45"/>
                </a:cubicBezTo>
                <a:cubicBezTo>
                  <a:pt x="84" y="49"/>
                  <a:pt x="85" y="54"/>
                  <a:pt x="85" y="59"/>
                </a:cubicBezTo>
                <a:cubicBezTo>
                  <a:pt x="86" y="63"/>
                  <a:pt x="87" y="67"/>
                  <a:pt x="87" y="71"/>
                </a:cubicBezTo>
                <a:close/>
                <a:moveTo>
                  <a:pt x="143" y="57"/>
                </a:moveTo>
                <a:cubicBezTo>
                  <a:pt x="143" y="0"/>
                  <a:pt x="143" y="0"/>
                  <a:pt x="143" y="0"/>
                </a:cubicBezTo>
                <a:cubicBezTo>
                  <a:pt x="175" y="0"/>
                  <a:pt x="175" y="0"/>
                  <a:pt x="175" y="0"/>
                </a:cubicBezTo>
                <a:cubicBezTo>
                  <a:pt x="175" y="60"/>
                  <a:pt x="175" y="60"/>
                  <a:pt x="175" y="60"/>
                </a:cubicBezTo>
                <a:cubicBezTo>
                  <a:pt x="175" y="64"/>
                  <a:pt x="176" y="67"/>
                  <a:pt x="178" y="69"/>
                </a:cubicBezTo>
                <a:cubicBezTo>
                  <a:pt x="180" y="71"/>
                  <a:pt x="183" y="72"/>
                  <a:pt x="186" y="72"/>
                </a:cubicBezTo>
                <a:cubicBezTo>
                  <a:pt x="189" y="72"/>
                  <a:pt x="192" y="71"/>
                  <a:pt x="194" y="69"/>
                </a:cubicBezTo>
                <a:cubicBezTo>
                  <a:pt x="196" y="67"/>
                  <a:pt x="197" y="64"/>
                  <a:pt x="197" y="60"/>
                </a:cubicBezTo>
                <a:cubicBezTo>
                  <a:pt x="197" y="0"/>
                  <a:pt x="197" y="0"/>
                  <a:pt x="197" y="0"/>
                </a:cubicBezTo>
                <a:cubicBezTo>
                  <a:pt x="228" y="0"/>
                  <a:pt x="228" y="0"/>
                  <a:pt x="228" y="0"/>
                </a:cubicBezTo>
                <a:cubicBezTo>
                  <a:pt x="228" y="57"/>
                  <a:pt x="228" y="57"/>
                  <a:pt x="228" y="57"/>
                </a:cubicBezTo>
                <a:cubicBezTo>
                  <a:pt x="228" y="64"/>
                  <a:pt x="227" y="70"/>
                  <a:pt x="225" y="74"/>
                </a:cubicBezTo>
                <a:cubicBezTo>
                  <a:pt x="223" y="79"/>
                  <a:pt x="220" y="83"/>
                  <a:pt x="217" y="86"/>
                </a:cubicBezTo>
                <a:cubicBezTo>
                  <a:pt x="213" y="89"/>
                  <a:pt x="208" y="91"/>
                  <a:pt x="203" y="93"/>
                </a:cubicBezTo>
                <a:cubicBezTo>
                  <a:pt x="198" y="94"/>
                  <a:pt x="192" y="95"/>
                  <a:pt x="186" y="95"/>
                </a:cubicBezTo>
                <a:cubicBezTo>
                  <a:pt x="180" y="95"/>
                  <a:pt x="174" y="94"/>
                  <a:pt x="169" y="93"/>
                </a:cubicBezTo>
                <a:cubicBezTo>
                  <a:pt x="163" y="91"/>
                  <a:pt x="159" y="89"/>
                  <a:pt x="155" y="86"/>
                </a:cubicBezTo>
                <a:cubicBezTo>
                  <a:pt x="151" y="83"/>
                  <a:pt x="149" y="79"/>
                  <a:pt x="146" y="74"/>
                </a:cubicBezTo>
                <a:cubicBezTo>
                  <a:pt x="144" y="70"/>
                  <a:pt x="143" y="64"/>
                  <a:pt x="143" y="57"/>
                </a:cubicBezTo>
                <a:close/>
              </a:path>
            </a:pathLst>
          </a:custGeom>
          <a:solidFill>
            <a:srgbClr val="9C9E9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278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131</Words>
  <Application>Microsoft Office PowerPoint</Application>
  <PresentationFormat>Breitbild</PresentationFormat>
  <Paragraphs>31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</vt:lpstr>
      <vt:lpstr>PowerPoint-Präsentation</vt:lpstr>
    </vt:vector>
  </TitlesOfParts>
  <Company>Klinikum der Universitaet Muenchen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nsmrzka</dc:creator>
  <cp:lastModifiedBy>Eichner, Kathrin</cp:lastModifiedBy>
  <cp:revision>35</cp:revision>
  <dcterms:created xsi:type="dcterms:W3CDTF">2021-11-11T09:27:03Z</dcterms:created>
  <dcterms:modified xsi:type="dcterms:W3CDTF">2026-02-20T12:04:27Z</dcterms:modified>
</cp:coreProperties>
</file>